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591" r:id="rId3"/>
    <p:sldId id="553" r:id="rId4"/>
    <p:sldId id="528" r:id="rId5"/>
    <p:sldId id="554" r:id="rId6"/>
    <p:sldId id="555" r:id="rId7"/>
    <p:sldId id="556" r:id="rId8"/>
    <p:sldId id="557" r:id="rId9"/>
    <p:sldId id="558" r:id="rId10"/>
    <p:sldId id="559" r:id="rId11"/>
    <p:sldId id="560" r:id="rId12"/>
    <p:sldId id="533" r:id="rId13"/>
    <p:sldId id="561" r:id="rId14"/>
    <p:sldId id="589" r:id="rId15"/>
    <p:sldId id="562" r:id="rId16"/>
    <p:sldId id="563" r:id="rId17"/>
    <p:sldId id="564" r:id="rId18"/>
    <p:sldId id="567" r:id="rId19"/>
    <p:sldId id="568" r:id="rId20"/>
    <p:sldId id="594" r:id="rId21"/>
    <p:sldId id="595" r:id="rId22"/>
    <p:sldId id="569" r:id="rId23"/>
    <p:sldId id="570" r:id="rId24"/>
    <p:sldId id="566" r:id="rId25"/>
    <p:sldId id="571" r:id="rId26"/>
    <p:sldId id="574" r:id="rId27"/>
    <p:sldId id="577" r:id="rId28"/>
    <p:sldId id="578" r:id="rId29"/>
    <p:sldId id="575" r:id="rId30"/>
    <p:sldId id="576" r:id="rId31"/>
    <p:sldId id="579" r:id="rId32"/>
    <p:sldId id="580" r:id="rId33"/>
    <p:sldId id="581" r:id="rId34"/>
    <p:sldId id="582" r:id="rId35"/>
    <p:sldId id="585" r:id="rId36"/>
    <p:sldId id="596" r:id="rId37"/>
    <p:sldId id="597" r:id="rId38"/>
    <p:sldId id="583" r:id="rId39"/>
    <p:sldId id="586" r:id="rId40"/>
    <p:sldId id="548" r:id="rId41"/>
    <p:sldId id="593" r:id="rId42"/>
    <p:sldId id="587" r:id="rId43"/>
    <p:sldId id="588" r:id="rId44"/>
    <p:sldId id="590" r:id="rId45"/>
    <p:sldId id="584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D4A1B-0C37-4BCB-9930-058A8488942A}" v="216" dt="2026-03-23T21:39:24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štůvka Štěpán (LA)" userId="1474d17a-24d8-4a4b-b3b6-f7baf8b49f6a" providerId="ADAL" clId="{74FAA8FE-C501-4B7B-AB21-BBED9F533FAF}"/>
    <pc:docChg chg="undo custSel addSld delSld modSld sldOrd">
      <pc:chgData name="Laštůvka Štěpán (LA)" userId="1474d17a-24d8-4a4b-b3b6-f7baf8b49f6a" providerId="ADAL" clId="{74FAA8FE-C501-4B7B-AB21-BBED9F533FAF}" dt="2026-03-23T21:39:24.225" v="1418" actId="14100"/>
      <pc:docMkLst>
        <pc:docMk/>
      </pc:docMkLst>
      <pc:sldChg chg="addSp delSp modSp mod setBg">
        <pc:chgData name="Laštůvka Štěpán (LA)" userId="1474d17a-24d8-4a4b-b3b6-f7baf8b49f6a" providerId="ADAL" clId="{74FAA8FE-C501-4B7B-AB21-BBED9F533FAF}" dt="2026-03-23T21:21:57.568" v="1159" actId="20577"/>
        <pc:sldMkLst>
          <pc:docMk/>
          <pc:sldMk cId="239759962" sldId="256"/>
        </pc:sldMkLst>
        <pc:spChg chg="mod">
          <ac:chgData name="Laštůvka Štěpán (LA)" userId="1474d17a-24d8-4a4b-b3b6-f7baf8b49f6a" providerId="ADAL" clId="{74FAA8FE-C501-4B7B-AB21-BBED9F533FAF}" dt="2026-03-23T21:21:57.568" v="1159" actId="20577"/>
          <ac:spMkLst>
            <pc:docMk/>
            <pc:sldMk cId="239759962" sldId="256"/>
            <ac:spMk id="2" creationId="{C09439E1-E80A-DCC1-724A-BD860B834468}"/>
          </ac:spMkLst>
        </pc:spChg>
        <pc:spChg chg="del">
          <ac:chgData name="Laštůvka Štěpán (LA)" userId="1474d17a-24d8-4a4b-b3b6-f7baf8b49f6a" providerId="ADAL" clId="{74FAA8FE-C501-4B7B-AB21-BBED9F533FAF}" dt="2026-03-23T21:19:55.984" v="1116" actId="478"/>
          <ac:spMkLst>
            <pc:docMk/>
            <pc:sldMk cId="239759962" sldId="256"/>
            <ac:spMk id="3" creationId="{271A7FFA-30CB-510E-CD18-C7CC1839A96B}"/>
          </ac:spMkLst>
        </pc:spChg>
        <pc:picChg chg="add mod">
          <ac:chgData name="Laštůvka Štěpán (LA)" userId="1474d17a-24d8-4a4b-b3b6-f7baf8b49f6a" providerId="ADAL" clId="{74FAA8FE-C501-4B7B-AB21-BBED9F533FAF}" dt="2026-03-23T21:20:11.833" v="1118" actId="1076"/>
          <ac:picMkLst>
            <pc:docMk/>
            <pc:sldMk cId="239759962" sldId="256"/>
            <ac:picMk id="5" creationId="{A2D6DFCF-71AD-6355-357A-C5D19506C772}"/>
          </ac:picMkLst>
        </pc:picChg>
        <pc:picChg chg="add mod">
          <ac:chgData name="Laštůvka Štěpán (LA)" userId="1474d17a-24d8-4a4b-b3b6-f7baf8b49f6a" providerId="ADAL" clId="{74FAA8FE-C501-4B7B-AB21-BBED9F533FAF}" dt="2026-03-23T21:21:45.559" v="1157" actId="14100"/>
          <ac:picMkLst>
            <pc:docMk/>
            <pc:sldMk cId="239759962" sldId="256"/>
            <ac:picMk id="6" creationId="{4BD8A16F-B1F2-B23D-502F-E8E87D461F2F}"/>
          </ac:picMkLst>
        </pc:picChg>
      </pc:sldChg>
      <pc:sldChg chg="del">
        <pc:chgData name="Laštůvka Štěpán (LA)" userId="1474d17a-24d8-4a4b-b3b6-f7baf8b49f6a" providerId="ADAL" clId="{74FAA8FE-C501-4B7B-AB21-BBED9F533FAF}" dt="2026-03-23T21:22:17.467" v="1161" actId="47"/>
        <pc:sldMkLst>
          <pc:docMk/>
          <pc:sldMk cId="619548559" sldId="257"/>
        </pc:sldMkLst>
      </pc:sldChg>
      <pc:sldChg chg="del">
        <pc:chgData name="Laštůvka Štěpán (LA)" userId="1474d17a-24d8-4a4b-b3b6-f7baf8b49f6a" providerId="ADAL" clId="{74FAA8FE-C501-4B7B-AB21-BBED9F533FAF}" dt="2026-03-23T20:08:48.769" v="59" actId="2696"/>
        <pc:sldMkLst>
          <pc:docMk/>
          <pc:sldMk cId="886854736" sldId="262"/>
        </pc:sldMkLst>
      </pc:sldChg>
      <pc:sldChg chg="add del">
        <pc:chgData name="Laštůvka Štěpán (LA)" userId="1474d17a-24d8-4a4b-b3b6-f7baf8b49f6a" providerId="ADAL" clId="{74FAA8FE-C501-4B7B-AB21-BBED9F533FAF}" dt="2026-03-23T20:11:02.336" v="83" actId="47"/>
        <pc:sldMkLst>
          <pc:docMk/>
          <pc:sldMk cId="2781321578" sldId="262"/>
        </pc:sldMkLst>
      </pc:sldChg>
      <pc:sldChg chg="del">
        <pc:chgData name="Laštůvka Štěpán (LA)" userId="1474d17a-24d8-4a4b-b3b6-f7baf8b49f6a" providerId="ADAL" clId="{74FAA8FE-C501-4B7B-AB21-BBED9F533FAF}" dt="2026-03-23T20:06:19.693" v="31" actId="47"/>
        <pc:sldMkLst>
          <pc:docMk/>
          <pc:sldMk cId="3715125879" sldId="280"/>
        </pc:sldMkLst>
      </pc:sldChg>
      <pc:sldChg chg="add del">
        <pc:chgData name="Laštůvka Štěpán (LA)" userId="1474d17a-24d8-4a4b-b3b6-f7baf8b49f6a" providerId="ADAL" clId="{74FAA8FE-C501-4B7B-AB21-BBED9F533FAF}" dt="2026-03-23T20:33:30.726" v="314" actId="47"/>
        <pc:sldMkLst>
          <pc:docMk/>
          <pc:sldMk cId="412993804" sldId="281"/>
        </pc:sldMkLst>
      </pc:sldChg>
      <pc:sldChg chg="add del">
        <pc:chgData name="Laštůvka Štěpán (LA)" userId="1474d17a-24d8-4a4b-b3b6-f7baf8b49f6a" providerId="ADAL" clId="{74FAA8FE-C501-4B7B-AB21-BBED9F533FAF}" dt="2026-03-23T20:34:52.593" v="330" actId="47"/>
        <pc:sldMkLst>
          <pc:docMk/>
          <pc:sldMk cId="2753267577" sldId="282"/>
        </pc:sldMkLst>
      </pc:sldChg>
      <pc:sldChg chg="add del">
        <pc:chgData name="Laštůvka Štěpán (LA)" userId="1474d17a-24d8-4a4b-b3b6-f7baf8b49f6a" providerId="ADAL" clId="{74FAA8FE-C501-4B7B-AB21-BBED9F533FAF}" dt="2026-03-23T20:36:02.774" v="344" actId="47"/>
        <pc:sldMkLst>
          <pc:docMk/>
          <pc:sldMk cId="2143356456" sldId="285"/>
        </pc:sldMkLst>
      </pc:sldChg>
      <pc:sldChg chg="add del">
        <pc:chgData name="Laštůvka Štěpán (LA)" userId="1474d17a-24d8-4a4b-b3b6-f7baf8b49f6a" providerId="ADAL" clId="{74FAA8FE-C501-4B7B-AB21-BBED9F533FAF}" dt="2026-03-23T20:37:01.875" v="358" actId="47"/>
        <pc:sldMkLst>
          <pc:docMk/>
          <pc:sldMk cId="1013839033" sldId="286"/>
        </pc:sldMkLst>
      </pc:sldChg>
      <pc:sldChg chg="add del">
        <pc:chgData name="Laštůvka Štěpán (LA)" userId="1474d17a-24d8-4a4b-b3b6-f7baf8b49f6a" providerId="ADAL" clId="{74FAA8FE-C501-4B7B-AB21-BBED9F533FAF}" dt="2026-03-23T20:37:02.630" v="359" actId="47"/>
        <pc:sldMkLst>
          <pc:docMk/>
          <pc:sldMk cId="3666816672" sldId="287"/>
        </pc:sldMkLst>
      </pc:sldChg>
      <pc:sldChg chg="del">
        <pc:chgData name="Laštůvka Štěpán (LA)" userId="1474d17a-24d8-4a4b-b3b6-f7baf8b49f6a" providerId="ADAL" clId="{74FAA8FE-C501-4B7B-AB21-BBED9F533FAF}" dt="2026-03-23T21:13:03.501" v="1090" actId="47"/>
        <pc:sldMkLst>
          <pc:docMk/>
          <pc:sldMk cId="88103367" sldId="301"/>
        </pc:sldMkLst>
      </pc:sldChg>
      <pc:sldChg chg="add del">
        <pc:chgData name="Laštůvka Štěpán (LA)" userId="1474d17a-24d8-4a4b-b3b6-f7baf8b49f6a" providerId="ADAL" clId="{74FAA8FE-C501-4B7B-AB21-BBED9F533FAF}" dt="2026-03-23T21:28:20.776" v="1291" actId="47"/>
        <pc:sldMkLst>
          <pc:docMk/>
          <pc:sldMk cId="2177120207" sldId="312"/>
        </pc:sldMkLst>
      </pc:sldChg>
      <pc:sldChg chg="modSp add del mod">
        <pc:chgData name="Laštůvka Štěpán (LA)" userId="1474d17a-24d8-4a4b-b3b6-f7baf8b49f6a" providerId="ADAL" clId="{74FAA8FE-C501-4B7B-AB21-BBED9F533FAF}" dt="2026-03-23T21:27:10.171" v="1273" actId="2696"/>
        <pc:sldMkLst>
          <pc:docMk/>
          <pc:sldMk cId="2368304855" sldId="312"/>
        </pc:sldMkLst>
        <pc:spChg chg="mod">
          <ac:chgData name="Laštůvka Štěpán (LA)" userId="1474d17a-24d8-4a4b-b3b6-f7baf8b49f6a" providerId="ADAL" clId="{74FAA8FE-C501-4B7B-AB21-BBED9F533FAF}" dt="2026-03-23T21:26:51.769" v="1270" actId="20577"/>
          <ac:spMkLst>
            <pc:docMk/>
            <pc:sldMk cId="2368304855" sldId="312"/>
            <ac:spMk id="3" creationId="{2427D18C-82AA-F99E-1E89-94DFC0E5C87D}"/>
          </ac:spMkLst>
        </pc:spChg>
      </pc:sldChg>
      <pc:sldChg chg="del">
        <pc:chgData name="Laštůvka Štěpán (LA)" userId="1474d17a-24d8-4a4b-b3b6-f7baf8b49f6a" providerId="ADAL" clId="{74FAA8FE-C501-4B7B-AB21-BBED9F533FAF}" dt="2026-03-23T20:06:43.386" v="34" actId="2696"/>
        <pc:sldMkLst>
          <pc:docMk/>
          <pc:sldMk cId="3465187984" sldId="312"/>
        </pc:sldMkLst>
      </pc:sldChg>
      <pc:sldChg chg="del">
        <pc:chgData name="Laštůvka Štěpán (LA)" userId="1474d17a-24d8-4a4b-b3b6-f7baf8b49f6a" providerId="ADAL" clId="{74FAA8FE-C501-4B7B-AB21-BBED9F533FAF}" dt="2026-03-23T20:54:58.028" v="773" actId="47"/>
        <pc:sldMkLst>
          <pc:docMk/>
          <pc:sldMk cId="749552462" sldId="319"/>
        </pc:sldMkLst>
      </pc:sldChg>
      <pc:sldChg chg="del">
        <pc:chgData name="Laštůvka Štěpán (LA)" userId="1474d17a-24d8-4a4b-b3b6-f7baf8b49f6a" providerId="ADAL" clId="{74FAA8FE-C501-4B7B-AB21-BBED9F533FAF}" dt="2026-03-23T20:54:59.226" v="774" actId="47"/>
        <pc:sldMkLst>
          <pc:docMk/>
          <pc:sldMk cId="942034954" sldId="320"/>
        </pc:sldMkLst>
      </pc:sldChg>
      <pc:sldChg chg="del">
        <pc:chgData name="Laštůvka Štěpán (LA)" userId="1474d17a-24d8-4a4b-b3b6-f7baf8b49f6a" providerId="ADAL" clId="{74FAA8FE-C501-4B7B-AB21-BBED9F533FAF}" dt="2026-03-23T20:55:02.965" v="775" actId="47"/>
        <pc:sldMkLst>
          <pc:docMk/>
          <pc:sldMk cId="1513255706" sldId="321"/>
        </pc:sldMkLst>
      </pc:sldChg>
      <pc:sldChg chg="del">
        <pc:chgData name="Laštůvka Štěpán (LA)" userId="1474d17a-24d8-4a4b-b3b6-f7baf8b49f6a" providerId="ADAL" clId="{74FAA8FE-C501-4B7B-AB21-BBED9F533FAF}" dt="2026-03-23T20:55:05.219" v="776" actId="47"/>
        <pc:sldMkLst>
          <pc:docMk/>
          <pc:sldMk cId="2956247899" sldId="328"/>
        </pc:sldMkLst>
      </pc:sldChg>
      <pc:sldChg chg="del">
        <pc:chgData name="Laštůvka Štěpán (LA)" userId="1474d17a-24d8-4a4b-b3b6-f7baf8b49f6a" providerId="ADAL" clId="{74FAA8FE-C501-4B7B-AB21-BBED9F533FAF}" dt="2026-03-23T20:55:09.313" v="777" actId="47"/>
        <pc:sldMkLst>
          <pc:docMk/>
          <pc:sldMk cId="951230040" sldId="331"/>
        </pc:sldMkLst>
      </pc:sldChg>
      <pc:sldChg chg="del">
        <pc:chgData name="Laštůvka Štěpán (LA)" userId="1474d17a-24d8-4a4b-b3b6-f7baf8b49f6a" providerId="ADAL" clId="{74FAA8FE-C501-4B7B-AB21-BBED9F533FAF}" dt="2026-03-23T20:06:43.386" v="34" actId="2696"/>
        <pc:sldMkLst>
          <pc:docMk/>
          <pc:sldMk cId="2876310810" sldId="376"/>
        </pc:sldMkLst>
      </pc:sldChg>
      <pc:sldChg chg="modSp add del mod">
        <pc:chgData name="Laštůvka Štěpán (LA)" userId="1474d17a-24d8-4a4b-b3b6-f7baf8b49f6a" providerId="ADAL" clId="{74FAA8FE-C501-4B7B-AB21-BBED9F533FAF}" dt="2026-03-23T21:27:10.171" v="1273" actId="2696"/>
        <pc:sldMkLst>
          <pc:docMk/>
          <pc:sldMk cId="3302553100" sldId="376"/>
        </pc:sldMkLst>
        <pc:spChg chg="mod">
          <ac:chgData name="Laštůvka Štěpán (LA)" userId="1474d17a-24d8-4a4b-b3b6-f7baf8b49f6a" providerId="ADAL" clId="{74FAA8FE-C501-4B7B-AB21-BBED9F533FAF}" dt="2026-03-23T21:26:48.777" v="1269" actId="27636"/>
          <ac:spMkLst>
            <pc:docMk/>
            <pc:sldMk cId="3302553100" sldId="376"/>
            <ac:spMk id="3" creationId="{2427D18C-82AA-F99E-1E89-94DFC0E5C87D}"/>
          </ac:spMkLst>
        </pc:spChg>
      </pc:sldChg>
      <pc:sldChg chg="add del">
        <pc:chgData name="Laštůvka Štěpán (LA)" userId="1474d17a-24d8-4a4b-b3b6-f7baf8b49f6a" providerId="ADAL" clId="{74FAA8FE-C501-4B7B-AB21-BBED9F533FAF}" dt="2026-03-23T21:30:57.387" v="1342" actId="47"/>
        <pc:sldMkLst>
          <pc:docMk/>
          <pc:sldMk cId="3310839805" sldId="376"/>
        </pc:sldMkLst>
      </pc:sldChg>
      <pc:sldChg chg="add del">
        <pc:chgData name="Laštůvka Štěpán (LA)" userId="1474d17a-24d8-4a4b-b3b6-f7baf8b49f6a" providerId="ADAL" clId="{74FAA8FE-C501-4B7B-AB21-BBED9F533FAF}" dt="2026-03-23T20:37:03.085" v="360" actId="47"/>
        <pc:sldMkLst>
          <pc:docMk/>
          <pc:sldMk cId="2128010650" sldId="482"/>
        </pc:sldMkLst>
      </pc:sldChg>
      <pc:sldChg chg="add del">
        <pc:chgData name="Laštůvka Štěpán (LA)" userId="1474d17a-24d8-4a4b-b3b6-f7baf8b49f6a" providerId="ADAL" clId="{74FAA8FE-C501-4B7B-AB21-BBED9F533FAF}" dt="2026-03-23T20:43:14.838" v="541" actId="47"/>
        <pc:sldMkLst>
          <pc:docMk/>
          <pc:sldMk cId="2000994191" sldId="483"/>
        </pc:sldMkLst>
      </pc:sldChg>
      <pc:sldChg chg="del">
        <pc:chgData name="Laštůvka Štěpán (LA)" userId="1474d17a-24d8-4a4b-b3b6-f7baf8b49f6a" providerId="ADAL" clId="{74FAA8FE-C501-4B7B-AB21-BBED9F533FAF}" dt="2026-03-23T21:00:32.207" v="961" actId="47"/>
        <pc:sldMkLst>
          <pc:docMk/>
          <pc:sldMk cId="3316718325" sldId="485"/>
        </pc:sldMkLst>
      </pc:sldChg>
      <pc:sldChg chg="add del ord">
        <pc:chgData name="Laštůvka Štěpán (LA)" userId="1474d17a-24d8-4a4b-b3b6-f7baf8b49f6a" providerId="ADAL" clId="{74FAA8FE-C501-4B7B-AB21-BBED9F533FAF}" dt="2026-03-23T20:40:03.891" v="406" actId="47"/>
        <pc:sldMkLst>
          <pc:docMk/>
          <pc:sldMk cId="2142244230" sldId="486"/>
        </pc:sldMkLst>
      </pc:sldChg>
      <pc:sldChg chg="del">
        <pc:chgData name="Laštůvka Štěpán (LA)" userId="1474d17a-24d8-4a4b-b3b6-f7baf8b49f6a" providerId="ADAL" clId="{74FAA8FE-C501-4B7B-AB21-BBED9F533FAF}" dt="2026-03-23T21:01:31.663" v="969" actId="47"/>
        <pc:sldMkLst>
          <pc:docMk/>
          <pc:sldMk cId="4174885552" sldId="487"/>
        </pc:sldMkLst>
      </pc:sldChg>
      <pc:sldChg chg="modSp del mod ord">
        <pc:chgData name="Laštůvka Štěpán (LA)" userId="1474d17a-24d8-4a4b-b3b6-f7baf8b49f6a" providerId="ADAL" clId="{74FAA8FE-C501-4B7B-AB21-BBED9F533FAF}" dt="2026-03-23T20:41:02.811" v="414" actId="47"/>
        <pc:sldMkLst>
          <pc:docMk/>
          <pc:sldMk cId="1219136175" sldId="488"/>
        </pc:sldMkLst>
        <pc:picChg chg="mod">
          <ac:chgData name="Laštůvka Štěpán (LA)" userId="1474d17a-24d8-4a4b-b3b6-f7baf8b49f6a" providerId="ADAL" clId="{74FAA8FE-C501-4B7B-AB21-BBED9F533FAF}" dt="2026-03-23T20:37:45.673" v="370" actId="1076"/>
          <ac:picMkLst>
            <pc:docMk/>
            <pc:sldMk cId="1219136175" sldId="488"/>
            <ac:picMk id="2" creationId="{C93684C4-5AD0-F729-63BF-A04E1C1E9FD6}"/>
          </ac:picMkLst>
        </pc:picChg>
      </pc:sldChg>
      <pc:sldChg chg="add del">
        <pc:chgData name="Laštůvka Štěpán (LA)" userId="1474d17a-24d8-4a4b-b3b6-f7baf8b49f6a" providerId="ADAL" clId="{74FAA8FE-C501-4B7B-AB21-BBED9F533FAF}" dt="2026-03-23T20:45:18.369" v="599" actId="47"/>
        <pc:sldMkLst>
          <pc:docMk/>
          <pc:sldMk cId="3443723026" sldId="489"/>
        </pc:sldMkLst>
      </pc:sldChg>
      <pc:sldChg chg="add del">
        <pc:chgData name="Laštůvka Štěpán (LA)" userId="1474d17a-24d8-4a4b-b3b6-f7baf8b49f6a" providerId="ADAL" clId="{74FAA8FE-C501-4B7B-AB21-BBED9F533FAF}" dt="2026-03-23T20:45:47.619" v="606" actId="47"/>
        <pc:sldMkLst>
          <pc:docMk/>
          <pc:sldMk cId="756783933" sldId="490"/>
        </pc:sldMkLst>
      </pc:sldChg>
      <pc:sldChg chg="del ord">
        <pc:chgData name="Laštůvka Štěpán (LA)" userId="1474d17a-24d8-4a4b-b3b6-f7baf8b49f6a" providerId="ADAL" clId="{74FAA8FE-C501-4B7B-AB21-BBED9F533FAF}" dt="2026-03-23T20:08:26.738" v="52" actId="47"/>
        <pc:sldMkLst>
          <pc:docMk/>
          <pc:sldMk cId="2375749259" sldId="493"/>
        </pc:sldMkLst>
      </pc:sldChg>
      <pc:sldChg chg="del">
        <pc:chgData name="Laštůvka Štěpán (LA)" userId="1474d17a-24d8-4a4b-b3b6-f7baf8b49f6a" providerId="ADAL" clId="{74FAA8FE-C501-4B7B-AB21-BBED9F533FAF}" dt="2026-03-23T21:01:46.171" v="970" actId="47"/>
        <pc:sldMkLst>
          <pc:docMk/>
          <pc:sldMk cId="956382949" sldId="511"/>
        </pc:sldMkLst>
      </pc:sldChg>
      <pc:sldChg chg="del">
        <pc:chgData name="Laštůvka Štěpán (LA)" userId="1474d17a-24d8-4a4b-b3b6-f7baf8b49f6a" providerId="ADAL" clId="{74FAA8FE-C501-4B7B-AB21-BBED9F533FAF}" dt="2026-03-23T20:47:03.716" v="657" actId="47"/>
        <pc:sldMkLst>
          <pc:docMk/>
          <pc:sldMk cId="971596215" sldId="514"/>
        </pc:sldMkLst>
      </pc:sldChg>
      <pc:sldChg chg="del">
        <pc:chgData name="Laštůvka Štěpán (LA)" userId="1474d17a-24d8-4a4b-b3b6-f7baf8b49f6a" providerId="ADAL" clId="{74FAA8FE-C501-4B7B-AB21-BBED9F533FAF}" dt="2026-03-23T20:06:57.660" v="36" actId="2696"/>
        <pc:sldMkLst>
          <pc:docMk/>
          <pc:sldMk cId="584292444" sldId="520"/>
        </pc:sldMkLst>
      </pc:sldChg>
      <pc:sldChg chg="add del ord">
        <pc:chgData name="Laštůvka Štěpán (LA)" userId="1474d17a-24d8-4a4b-b3b6-f7baf8b49f6a" providerId="ADAL" clId="{74FAA8FE-C501-4B7B-AB21-BBED9F533FAF}" dt="2026-03-23T21:26:54.934" v="1271" actId="47"/>
        <pc:sldMkLst>
          <pc:docMk/>
          <pc:sldMk cId="3330905970" sldId="520"/>
        </pc:sldMkLst>
      </pc:sldChg>
      <pc:sldChg chg="modSp add del mod">
        <pc:chgData name="Laštůvka Štěpán (LA)" userId="1474d17a-24d8-4a4b-b3b6-f7baf8b49f6a" providerId="ADAL" clId="{74FAA8FE-C501-4B7B-AB21-BBED9F533FAF}" dt="2026-03-23T21:26:56.778" v="1272" actId="47"/>
        <pc:sldMkLst>
          <pc:docMk/>
          <pc:sldMk cId="2732167455" sldId="521"/>
        </pc:sldMkLst>
        <pc:spChg chg="mod">
          <ac:chgData name="Laštůvka Štěpán (LA)" userId="1474d17a-24d8-4a4b-b3b6-f7baf8b49f6a" providerId="ADAL" clId="{74FAA8FE-C501-4B7B-AB21-BBED9F533FAF}" dt="2026-03-23T21:07:52.581" v="1025" actId="20577"/>
          <ac:spMkLst>
            <pc:docMk/>
            <pc:sldMk cId="2732167455" sldId="521"/>
            <ac:spMk id="3" creationId="{06C9F978-C105-8CC4-549D-A1B718C54108}"/>
          </ac:spMkLst>
        </pc:spChg>
      </pc:sldChg>
      <pc:sldChg chg="add del">
        <pc:chgData name="Laštůvka Štěpán (LA)" userId="1474d17a-24d8-4a4b-b3b6-f7baf8b49f6a" providerId="ADAL" clId="{74FAA8FE-C501-4B7B-AB21-BBED9F533FAF}" dt="2026-03-23T20:58:42.693" v="898" actId="47"/>
        <pc:sldMkLst>
          <pc:docMk/>
          <pc:sldMk cId="1029606274" sldId="522"/>
        </pc:sldMkLst>
      </pc:sldChg>
      <pc:sldChg chg="del">
        <pc:chgData name="Laštůvka Štěpán (LA)" userId="1474d17a-24d8-4a4b-b3b6-f7baf8b49f6a" providerId="ADAL" clId="{74FAA8FE-C501-4B7B-AB21-BBED9F533FAF}" dt="2026-03-23T20:49:24.179" v="748" actId="47"/>
        <pc:sldMkLst>
          <pc:docMk/>
          <pc:sldMk cId="2802140873" sldId="523"/>
        </pc:sldMkLst>
      </pc:sldChg>
      <pc:sldChg chg="add del">
        <pc:chgData name="Laštůvka Štěpán (LA)" userId="1474d17a-24d8-4a4b-b3b6-f7baf8b49f6a" providerId="ADAL" clId="{74FAA8FE-C501-4B7B-AB21-BBED9F533FAF}" dt="2026-03-23T20:59:00.631" v="910" actId="47"/>
        <pc:sldMkLst>
          <pc:docMk/>
          <pc:sldMk cId="3193545184" sldId="524"/>
        </pc:sldMkLst>
      </pc:sldChg>
      <pc:sldChg chg="ord">
        <pc:chgData name="Laštůvka Štěpán (LA)" userId="1474d17a-24d8-4a4b-b3b6-f7baf8b49f6a" providerId="ADAL" clId="{74FAA8FE-C501-4B7B-AB21-BBED9F533FAF}" dt="2026-03-23T20:06:24.437" v="33"/>
        <pc:sldMkLst>
          <pc:docMk/>
          <pc:sldMk cId="3542642162" sldId="528"/>
        </pc:sldMkLst>
      </pc:sldChg>
      <pc:sldChg chg="addSp delSp del mod ord">
        <pc:chgData name="Laštůvka Štěpán (LA)" userId="1474d17a-24d8-4a4b-b3b6-f7baf8b49f6a" providerId="ADAL" clId="{74FAA8FE-C501-4B7B-AB21-BBED9F533FAF}" dt="2026-03-23T20:13:16.446" v="91" actId="47"/>
        <pc:sldMkLst>
          <pc:docMk/>
          <pc:sldMk cId="424282021" sldId="529"/>
        </pc:sldMkLst>
        <pc:picChg chg="add del">
          <ac:chgData name="Laštůvka Štěpán (LA)" userId="1474d17a-24d8-4a4b-b3b6-f7baf8b49f6a" providerId="ADAL" clId="{74FAA8FE-C501-4B7B-AB21-BBED9F533FAF}" dt="2026-03-23T20:08:40.162" v="56" actId="478"/>
          <ac:picMkLst>
            <pc:docMk/>
            <pc:sldMk cId="424282021" sldId="529"/>
            <ac:picMk id="5" creationId="{6CD7A96F-A0A6-2EF5-C250-8AE61ED0D322}"/>
          </ac:picMkLst>
        </pc:picChg>
      </pc:sldChg>
      <pc:sldChg chg="del">
        <pc:chgData name="Laštůvka Štěpán (LA)" userId="1474d17a-24d8-4a4b-b3b6-f7baf8b49f6a" providerId="ADAL" clId="{74FAA8FE-C501-4B7B-AB21-BBED9F533FAF}" dt="2026-03-23T20:14:31.152" v="101" actId="47"/>
        <pc:sldMkLst>
          <pc:docMk/>
          <pc:sldMk cId="687042328" sldId="530"/>
        </pc:sldMkLst>
      </pc:sldChg>
      <pc:sldChg chg="del">
        <pc:chgData name="Laštůvka Štěpán (LA)" userId="1474d17a-24d8-4a4b-b3b6-f7baf8b49f6a" providerId="ADAL" clId="{74FAA8FE-C501-4B7B-AB21-BBED9F533FAF}" dt="2026-03-23T20:20:15.717" v="190" actId="47"/>
        <pc:sldMkLst>
          <pc:docMk/>
          <pc:sldMk cId="3461533524" sldId="531"/>
        </pc:sldMkLst>
      </pc:sldChg>
      <pc:sldChg chg="del">
        <pc:chgData name="Laštůvka Štěpán (LA)" userId="1474d17a-24d8-4a4b-b3b6-f7baf8b49f6a" providerId="ADAL" clId="{74FAA8FE-C501-4B7B-AB21-BBED9F533FAF}" dt="2026-03-23T20:23:48.040" v="256" actId="47"/>
        <pc:sldMkLst>
          <pc:docMk/>
          <pc:sldMk cId="2268676100" sldId="532"/>
        </pc:sldMkLst>
      </pc:sldChg>
      <pc:sldChg chg="ord">
        <pc:chgData name="Laštůvka Štěpán (LA)" userId="1474d17a-24d8-4a4b-b3b6-f7baf8b49f6a" providerId="ADAL" clId="{74FAA8FE-C501-4B7B-AB21-BBED9F533FAF}" dt="2026-03-23T20:23:50.569" v="258"/>
        <pc:sldMkLst>
          <pc:docMk/>
          <pc:sldMk cId="3803602584" sldId="533"/>
        </pc:sldMkLst>
      </pc:sldChg>
      <pc:sldChg chg="del">
        <pc:chgData name="Laštůvka Štěpán (LA)" userId="1474d17a-24d8-4a4b-b3b6-f7baf8b49f6a" providerId="ADAL" clId="{74FAA8FE-C501-4B7B-AB21-BBED9F533FAF}" dt="2026-03-23T20:25:26.738" v="277" actId="47"/>
        <pc:sldMkLst>
          <pc:docMk/>
          <pc:sldMk cId="1254008985" sldId="534"/>
        </pc:sldMkLst>
      </pc:sldChg>
      <pc:sldChg chg="del">
        <pc:chgData name="Laštůvka Štěpán (LA)" userId="1474d17a-24d8-4a4b-b3b6-f7baf8b49f6a" providerId="ADAL" clId="{74FAA8FE-C501-4B7B-AB21-BBED9F533FAF}" dt="2026-03-23T20:25:57.338" v="285" actId="47"/>
        <pc:sldMkLst>
          <pc:docMk/>
          <pc:sldMk cId="2959996924" sldId="535"/>
        </pc:sldMkLst>
      </pc:sldChg>
      <pc:sldChg chg="del">
        <pc:chgData name="Laštůvka Štěpán (LA)" userId="1474d17a-24d8-4a4b-b3b6-f7baf8b49f6a" providerId="ADAL" clId="{74FAA8FE-C501-4B7B-AB21-BBED9F533FAF}" dt="2026-03-23T20:26:15.983" v="289" actId="47"/>
        <pc:sldMkLst>
          <pc:docMk/>
          <pc:sldMk cId="2136490095" sldId="536"/>
        </pc:sldMkLst>
      </pc:sldChg>
      <pc:sldChg chg="del">
        <pc:chgData name="Laštůvka Štěpán (LA)" userId="1474d17a-24d8-4a4b-b3b6-f7baf8b49f6a" providerId="ADAL" clId="{74FAA8FE-C501-4B7B-AB21-BBED9F533FAF}" dt="2026-03-23T20:27:00.867" v="296" actId="47"/>
        <pc:sldMkLst>
          <pc:docMk/>
          <pc:sldMk cId="4279380976" sldId="537"/>
        </pc:sldMkLst>
      </pc:sldChg>
      <pc:sldChg chg="del">
        <pc:chgData name="Laštůvka Štěpán (LA)" userId="1474d17a-24d8-4a4b-b3b6-f7baf8b49f6a" providerId="ADAL" clId="{74FAA8FE-C501-4B7B-AB21-BBED9F533FAF}" dt="2026-03-23T20:27:23.191" v="301" actId="47"/>
        <pc:sldMkLst>
          <pc:docMk/>
          <pc:sldMk cId="745316820" sldId="538"/>
        </pc:sldMkLst>
      </pc:sldChg>
      <pc:sldChg chg="del">
        <pc:chgData name="Laštůvka Štěpán (LA)" userId="1474d17a-24d8-4a4b-b3b6-f7baf8b49f6a" providerId="ADAL" clId="{74FAA8FE-C501-4B7B-AB21-BBED9F533FAF}" dt="2026-03-23T20:27:28.278" v="303" actId="47"/>
        <pc:sldMkLst>
          <pc:docMk/>
          <pc:sldMk cId="2862497428" sldId="539"/>
        </pc:sldMkLst>
      </pc:sldChg>
      <pc:sldChg chg="add del">
        <pc:chgData name="Laštůvka Štěpán (LA)" userId="1474d17a-24d8-4a4b-b3b6-f7baf8b49f6a" providerId="ADAL" clId="{74FAA8FE-C501-4B7B-AB21-BBED9F533FAF}" dt="2026-03-23T20:43:16.876" v="542" actId="47"/>
        <pc:sldMkLst>
          <pc:docMk/>
          <pc:sldMk cId="92732029" sldId="540"/>
        </pc:sldMkLst>
      </pc:sldChg>
      <pc:sldChg chg="add del">
        <pc:chgData name="Laštůvka Štěpán (LA)" userId="1474d17a-24d8-4a4b-b3b6-f7baf8b49f6a" providerId="ADAL" clId="{74FAA8FE-C501-4B7B-AB21-BBED9F533FAF}" dt="2026-03-23T20:44:36.524" v="582" actId="47"/>
        <pc:sldMkLst>
          <pc:docMk/>
          <pc:sldMk cId="904633701" sldId="541"/>
        </pc:sldMkLst>
      </pc:sldChg>
      <pc:sldChg chg="del">
        <pc:chgData name="Laštůvka Štěpán (LA)" userId="1474d17a-24d8-4a4b-b3b6-f7baf8b49f6a" providerId="ADAL" clId="{74FAA8FE-C501-4B7B-AB21-BBED9F533FAF}" dt="2026-03-23T20:47:02.291" v="656" actId="47"/>
        <pc:sldMkLst>
          <pc:docMk/>
          <pc:sldMk cId="1119073281" sldId="544"/>
        </pc:sldMkLst>
      </pc:sldChg>
      <pc:sldChg chg="del">
        <pc:chgData name="Laštůvka Štěpán (LA)" userId="1474d17a-24d8-4a4b-b3b6-f7baf8b49f6a" providerId="ADAL" clId="{74FAA8FE-C501-4B7B-AB21-BBED9F533FAF}" dt="2026-03-23T20:47:50.230" v="669" actId="47"/>
        <pc:sldMkLst>
          <pc:docMk/>
          <pc:sldMk cId="1935447335" sldId="545"/>
        </pc:sldMkLst>
      </pc:sldChg>
      <pc:sldChg chg="del">
        <pc:chgData name="Laštůvka Štěpán (LA)" userId="1474d17a-24d8-4a4b-b3b6-f7baf8b49f6a" providerId="ADAL" clId="{74FAA8FE-C501-4B7B-AB21-BBED9F533FAF}" dt="2026-03-23T20:59:05.008" v="911" actId="47"/>
        <pc:sldMkLst>
          <pc:docMk/>
          <pc:sldMk cId="1844582600" sldId="546"/>
        </pc:sldMkLst>
      </pc:sldChg>
      <pc:sldChg chg="del">
        <pc:chgData name="Laštůvka Štěpán (LA)" userId="1474d17a-24d8-4a4b-b3b6-f7baf8b49f6a" providerId="ADAL" clId="{74FAA8FE-C501-4B7B-AB21-BBED9F533FAF}" dt="2026-03-23T21:00:29.205" v="960" actId="47"/>
        <pc:sldMkLst>
          <pc:docMk/>
          <pc:sldMk cId="750042822" sldId="547"/>
        </pc:sldMkLst>
      </pc:sldChg>
      <pc:sldChg chg="modSp mod ord">
        <pc:chgData name="Laštůvka Štěpán (LA)" userId="1474d17a-24d8-4a4b-b3b6-f7baf8b49f6a" providerId="ADAL" clId="{74FAA8FE-C501-4B7B-AB21-BBED9F533FAF}" dt="2026-03-23T21:23:21.321" v="1185"/>
        <pc:sldMkLst>
          <pc:docMk/>
          <pc:sldMk cId="3012846878" sldId="548"/>
        </pc:sldMkLst>
        <pc:spChg chg="mod">
          <ac:chgData name="Laštůvka Štěpán (LA)" userId="1474d17a-24d8-4a4b-b3b6-f7baf8b49f6a" providerId="ADAL" clId="{74FAA8FE-C501-4B7B-AB21-BBED9F533FAF}" dt="2026-03-23T21:22:13.515" v="1160" actId="207"/>
          <ac:spMkLst>
            <pc:docMk/>
            <pc:sldMk cId="3012846878" sldId="548"/>
            <ac:spMk id="2" creationId="{E8A5E7D7-7A3D-B3FD-BDAF-0CEBEB5EFF9E}"/>
          </ac:spMkLst>
        </pc:spChg>
        <pc:spChg chg="mod">
          <ac:chgData name="Laštůvka Štěpán (LA)" userId="1474d17a-24d8-4a4b-b3b6-f7baf8b49f6a" providerId="ADAL" clId="{74FAA8FE-C501-4B7B-AB21-BBED9F533FAF}" dt="2026-03-23T20:01:37.283" v="14" actId="14100"/>
          <ac:spMkLst>
            <pc:docMk/>
            <pc:sldMk cId="3012846878" sldId="548"/>
            <ac:spMk id="8" creationId="{F9EA0435-3F74-45EF-C97C-58889EA6C1F1}"/>
          </ac:spMkLst>
        </pc:spChg>
        <pc:picChg chg="mod">
          <ac:chgData name="Laštůvka Štěpán (LA)" userId="1474d17a-24d8-4a4b-b3b6-f7baf8b49f6a" providerId="ADAL" clId="{74FAA8FE-C501-4B7B-AB21-BBED9F533FAF}" dt="2026-03-23T20:01:02.777" v="3" actId="14100"/>
          <ac:picMkLst>
            <pc:docMk/>
            <pc:sldMk cId="3012846878" sldId="548"/>
            <ac:picMk id="21" creationId="{0480D418-3805-C7E5-1A8D-47CBAE197AC8}"/>
          </ac:picMkLst>
        </pc:picChg>
        <pc:cxnChg chg="mod">
          <ac:chgData name="Laštůvka Štěpán (LA)" userId="1474d17a-24d8-4a4b-b3b6-f7baf8b49f6a" providerId="ADAL" clId="{74FAA8FE-C501-4B7B-AB21-BBED9F533FAF}" dt="2026-03-23T20:01:33.565" v="13" actId="14100"/>
          <ac:cxnSpMkLst>
            <pc:docMk/>
            <pc:sldMk cId="3012846878" sldId="548"/>
            <ac:cxnSpMk id="28" creationId="{9D824CDA-F4B2-7468-0F28-0133DFE09549}"/>
          </ac:cxnSpMkLst>
        </pc:cxnChg>
      </pc:sldChg>
      <pc:sldChg chg="del">
        <pc:chgData name="Laštůvka Štěpán (LA)" userId="1474d17a-24d8-4a4b-b3b6-f7baf8b49f6a" providerId="ADAL" clId="{74FAA8FE-C501-4B7B-AB21-BBED9F533FAF}" dt="2026-03-23T21:04:56.359" v="971" actId="47"/>
        <pc:sldMkLst>
          <pc:docMk/>
          <pc:sldMk cId="2690683183" sldId="549"/>
        </pc:sldMkLst>
      </pc:sldChg>
      <pc:sldChg chg="modSp del mod ord">
        <pc:chgData name="Laštůvka Štěpán (LA)" userId="1474d17a-24d8-4a4b-b3b6-f7baf8b49f6a" providerId="ADAL" clId="{74FAA8FE-C501-4B7B-AB21-BBED9F533FAF}" dt="2026-03-23T21:26:22.164" v="1265" actId="47"/>
        <pc:sldMkLst>
          <pc:docMk/>
          <pc:sldMk cId="930150791" sldId="550"/>
        </pc:sldMkLst>
        <pc:spChg chg="mod">
          <ac:chgData name="Laštůvka Štěpán (LA)" userId="1474d17a-24d8-4a4b-b3b6-f7baf8b49f6a" providerId="ADAL" clId="{74FAA8FE-C501-4B7B-AB21-BBED9F533FAF}" dt="2026-03-23T21:05:53.731" v="1003" actId="20577"/>
          <ac:spMkLst>
            <pc:docMk/>
            <pc:sldMk cId="930150791" sldId="550"/>
            <ac:spMk id="3" creationId="{06C9F978-C105-8CC4-549D-A1B718C54108}"/>
          </ac:spMkLst>
        </pc:spChg>
      </pc:sldChg>
      <pc:sldChg chg="modSp del mod ord">
        <pc:chgData name="Laštůvka Štěpán (LA)" userId="1474d17a-24d8-4a4b-b3b6-f7baf8b49f6a" providerId="ADAL" clId="{74FAA8FE-C501-4B7B-AB21-BBED9F533FAF}" dt="2026-03-23T21:34:51.141" v="1385" actId="47"/>
        <pc:sldMkLst>
          <pc:docMk/>
          <pc:sldMk cId="3486351868" sldId="551"/>
        </pc:sldMkLst>
        <pc:spChg chg="mod">
          <ac:chgData name="Laštůvka Štěpán (LA)" userId="1474d17a-24d8-4a4b-b3b6-f7baf8b49f6a" providerId="ADAL" clId="{74FAA8FE-C501-4B7B-AB21-BBED9F533FAF}" dt="2026-03-23T21:32:39.202" v="1367" actId="207"/>
          <ac:spMkLst>
            <pc:docMk/>
            <pc:sldMk cId="3486351868" sldId="551"/>
            <ac:spMk id="2" creationId="{E8A5E7D7-7A3D-B3FD-BDAF-0CEBEB5EFF9E}"/>
          </ac:spMkLst>
        </pc:spChg>
      </pc:sldChg>
      <pc:sldChg chg="modSp del mod ord">
        <pc:chgData name="Laštůvka Štěpán (LA)" userId="1474d17a-24d8-4a4b-b3b6-f7baf8b49f6a" providerId="ADAL" clId="{74FAA8FE-C501-4B7B-AB21-BBED9F533FAF}" dt="2026-03-23T21:34:51.355" v="1386" actId="47"/>
        <pc:sldMkLst>
          <pc:docMk/>
          <pc:sldMk cId="1417966626" sldId="552"/>
        </pc:sldMkLst>
        <pc:spChg chg="mod">
          <ac:chgData name="Laštůvka Štěpán (LA)" userId="1474d17a-24d8-4a4b-b3b6-f7baf8b49f6a" providerId="ADAL" clId="{74FAA8FE-C501-4B7B-AB21-BBED9F533FAF}" dt="2026-03-23T21:32:48.476" v="1384" actId="6549"/>
          <ac:spMkLst>
            <pc:docMk/>
            <pc:sldMk cId="1417966626" sldId="552"/>
            <ac:spMk id="2" creationId="{E8A5E7D7-7A3D-B3FD-BDAF-0CEBEB5EFF9E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07:42.141" v="42" actId="1076"/>
        <pc:sldMkLst>
          <pc:docMk/>
          <pc:sldMk cId="4255056924" sldId="553"/>
        </pc:sldMkLst>
        <pc:spChg chg="mod">
          <ac:chgData name="Laštůvka Štěpán (LA)" userId="1474d17a-24d8-4a4b-b3b6-f7baf8b49f6a" providerId="ADAL" clId="{74FAA8FE-C501-4B7B-AB21-BBED9F533FAF}" dt="2026-03-23T20:06:14.662" v="30" actId="20577"/>
          <ac:spMkLst>
            <pc:docMk/>
            <pc:sldMk cId="4255056924" sldId="553"/>
            <ac:spMk id="2" creationId="{6482C0EB-A13C-4093-805C-8481D02637F3}"/>
          </ac:spMkLst>
        </pc:spChg>
        <pc:spChg chg="del mod">
          <ac:chgData name="Laštůvka Štěpán (LA)" userId="1474d17a-24d8-4a4b-b3b6-f7baf8b49f6a" providerId="ADAL" clId="{74FAA8FE-C501-4B7B-AB21-BBED9F533FAF}" dt="2026-03-23T20:05:44.845" v="20" actId="478"/>
          <ac:spMkLst>
            <pc:docMk/>
            <pc:sldMk cId="4255056924" sldId="553"/>
            <ac:spMk id="3" creationId="{02BF9441-C42D-BAEA-80C2-631ED0F417C8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4" creationId="{1B4BA1D3-F32C-5422-8B9C-A032C6314EC8}"/>
          </ac:spMkLst>
        </pc:spChg>
        <pc:spChg chg="add del mod">
          <ac:chgData name="Laštůvka Štěpán (LA)" userId="1474d17a-24d8-4a4b-b3b6-f7baf8b49f6a" providerId="ADAL" clId="{74FAA8FE-C501-4B7B-AB21-BBED9F533FAF}" dt="2026-03-23T20:05:56.411" v="23" actId="478"/>
          <ac:spMkLst>
            <pc:docMk/>
            <pc:sldMk cId="4255056924" sldId="553"/>
            <ac:spMk id="5" creationId="{7DB971BC-2470-1C9A-CE98-8A676343BCC4}"/>
          </ac:spMkLst>
        </pc:spChg>
        <pc:spChg chg="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8" creationId="{110C1D04-8A60-2C43-BA41-C1B3B0CCDC6D}"/>
          </ac:spMkLst>
        </pc:spChg>
        <pc:spChg chg="add mod">
          <ac:chgData name="Laštůvka Štěpán (LA)" userId="1474d17a-24d8-4a4b-b3b6-f7baf8b49f6a" providerId="ADAL" clId="{74FAA8FE-C501-4B7B-AB21-BBED9F533FAF}" dt="2026-03-23T20:07:42.141" v="42" actId="1076"/>
          <ac:spMkLst>
            <pc:docMk/>
            <pc:sldMk cId="4255056924" sldId="553"/>
            <ac:spMk id="10" creationId="{09723323-857E-826A-8463-3072D99140AF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11" creationId="{550ABAEB-F246-1259-B7F4-C9394AB39D04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13" creationId="{E491B394-961F-534C-E89C-56F174851076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14" creationId="{E4348085-660A-7698-7CCB-284656227EF3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15" creationId="{FB5BEFC5-3C5F-AA41-3B84-5389239D65F4}"/>
          </ac:spMkLst>
        </pc:spChg>
        <pc:spChg chg="add mod">
          <ac:chgData name="Laštůvka Štěpán (LA)" userId="1474d17a-24d8-4a4b-b3b6-f7baf8b49f6a" providerId="ADAL" clId="{74FAA8FE-C501-4B7B-AB21-BBED9F533FAF}" dt="2026-03-23T20:05:35.534" v="18"/>
          <ac:spMkLst>
            <pc:docMk/>
            <pc:sldMk cId="4255056924" sldId="553"/>
            <ac:spMk id="16" creationId="{CFC94740-8521-B8B6-9F46-9027A957A486}"/>
          </ac:spMkLst>
        </pc:spChg>
        <pc:picChg chg="add mod">
          <ac:chgData name="Laštůvka Štěpán (LA)" userId="1474d17a-24d8-4a4b-b3b6-f7baf8b49f6a" providerId="ADAL" clId="{74FAA8FE-C501-4B7B-AB21-BBED9F533FAF}" dt="2026-03-23T20:05:35.534" v="18"/>
          <ac:picMkLst>
            <pc:docMk/>
            <pc:sldMk cId="4255056924" sldId="553"/>
            <ac:picMk id="12" creationId="{95699710-E847-3C28-548C-6EBB34653DA3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08:15.308" v="51" actId="20577"/>
        <pc:sldMkLst>
          <pc:docMk/>
          <pc:sldMk cId="3085993434" sldId="554"/>
        </pc:sldMkLst>
        <pc:spChg chg="mod">
          <ac:chgData name="Laštůvka Štěpán (LA)" userId="1474d17a-24d8-4a4b-b3b6-f7baf8b49f6a" providerId="ADAL" clId="{74FAA8FE-C501-4B7B-AB21-BBED9F533FAF}" dt="2026-03-23T20:08:15.308" v="51" actId="20577"/>
          <ac:spMkLst>
            <pc:docMk/>
            <pc:sldMk cId="3085993434" sldId="554"/>
            <ac:spMk id="2" creationId="{EB7A2B50-9E9D-0310-FF68-D254ED34D82C}"/>
          </ac:spMkLst>
        </pc:spChg>
        <pc:spChg chg="del">
          <ac:chgData name="Laštůvka Štěpán (LA)" userId="1474d17a-24d8-4a4b-b3b6-f7baf8b49f6a" providerId="ADAL" clId="{74FAA8FE-C501-4B7B-AB21-BBED9F533FAF}" dt="2026-03-23T20:08:01.141" v="47" actId="478"/>
          <ac:spMkLst>
            <pc:docMk/>
            <pc:sldMk cId="3085993434" sldId="554"/>
            <ac:spMk id="3" creationId="{351F436D-5147-E5E2-9FB4-F77EFFE9BAE9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4" creationId="{CC0AFBD4-CA29-2215-917F-83D21DC77ED8}"/>
          </ac:spMkLst>
        </pc:spChg>
        <pc:spChg chg="del">
          <ac:chgData name="Laštůvka Štěpán (LA)" userId="1474d17a-24d8-4a4b-b3b6-f7baf8b49f6a" providerId="ADAL" clId="{74FAA8FE-C501-4B7B-AB21-BBED9F533FAF}" dt="2026-03-23T20:08:13.699" v="50" actId="478"/>
          <ac:spMkLst>
            <pc:docMk/>
            <pc:sldMk cId="3085993434" sldId="554"/>
            <ac:spMk id="6" creationId="{37BAE28E-8F75-D107-57FA-4F7439DAC020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7" creationId="{412B0DB6-2601-ADA1-F4CD-DCE759940637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8" creationId="{678BDF72-D7D3-6E84-1BE1-B3809478C059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9" creationId="{C16E803A-6C53-B7E9-3664-D7CA2C4D9B6A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0" creationId="{37442256-B59B-89E1-0673-96B82963E26F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1" creationId="{38BF2930-CE87-218F-7365-35D243E9EA96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2" creationId="{BD22A03D-52D9-90E8-93A1-DA0D65844B45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3" creationId="{1CECF56A-01F0-52C5-11DC-B28806826B17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4" creationId="{8C09B28E-436C-60EE-480F-819B9E261629}"/>
          </ac:spMkLst>
        </pc:spChg>
        <pc:spChg chg="add mod">
          <ac:chgData name="Laštůvka Štěpán (LA)" userId="1474d17a-24d8-4a4b-b3b6-f7baf8b49f6a" providerId="ADAL" clId="{74FAA8FE-C501-4B7B-AB21-BBED9F533FAF}" dt="2026-03-23T20:08:02.103" v="48"/>
          <ac:spMkLst>
            <pc:docMk/>
            <pc:sldMk cId="3085993434" sldId="554"/>
            <ac:spMk id="16" creationId="{1B4C1D31-D4CA-698B-759D-DF2A7921CB34}"/>
          </ac:spMkLst>
        </pc:spChg>
      </pc:sldChg>
      <pc:sldChg chg="addSp modSp new mod">
        <pc:chgData name="Laštůvka Štěpán (LA)" userId="1474d17a-24d8-4a4b-b3b6-f7baf8b49f6a" providerId="ADAL" clId="{74FAA8FE-C501-4B7B-AB21-BBED9F533FAF}" dt="2026-03-23T20:10:46.632" v="82" actId="20577"/>
        <pc:sldMkLst>
          <pc:docMk/>
          <pc:sldMk cId="1181818373" sldId="555"/>
        </pc:sldMkLst>
        <pc:spChg chg="mod">
          <ac:chgData name="Laštůvka Štěpán (LA)" userId="1474d17a-24d8-4a4b-b3b6-f7baf8b49f6a" providerId="ADAL" clId="{74FAA8FE-C501-4B7B-AB21-BBED9F533FAF}" dt="2026-03-23T20:09:32.340" v="69" actId="1076"/>
          <ac:spMkLst>
            <pc:docMk/>
            <pc:sldMk cId="1181818373" sldId="555"/>
            <ac:spMk id="2" creationId="{AEA25A72-217A-2E1E-AC1C-FD3105AAAFCA}"/>
          </ac:spMkLst>
        </pc:spChg>
        <pc:spChg chg="mod">
          <ac:chgData name="Laštůvka Štěpán (LA)" userId="1474d17a-24d8-4a4b-b3b6-f7baf8b49f6a" providerId="ADAL" clId="{74FAA8FE-C501-4B7B-AB21-BBED9F533FAF}" dt="2026-03-23T20:10:46.632" v="82" actId="20577"/>
          <ac:spMkLst>
            <pc:docMk/>
            <pc:sldMk cId="1181818373" sldId="555"/>
            <ac:spMk id="3" creationId="{6C6C988F-176F-0CB8-6709-94E4F3845362}"/>
          </ac:spMkLst>
        </pc:spChg>
        <pc:picChg chg="add mod">
          <ac:chgData name="Laštůvka Štěpán (LA)" userId="1474d17a-24d8-4a4b-b3b6-f7baf8b49f6a" providerId="ADAL" clId="{74FAA8FE-C501-4B7B-AB21-BBED9F533FAF}" dt="2026-03-23T20:10:09.714" v="80" actId="1076"/>
          <ac:picMkLst>
            <pc:docMk/>
            <pc:sldMk cId="1181818373" sldId="555"/>
            <ac:picMk id="4" creationId="{D557ACD7-83B2-5C40-2379-AB614C16664D}"/>
          </ac:picMkLst>
        </pc:picChg>
        <pc:picChg chg="add mod">
          <ac:chgData name="Laštůvka Štěpán (LA)" userId="1474d17a-24d8-4a4b-b3b6-f7baf8b49f6a" providerId="ADAL" clId="{74FAA8FE-C501-4B7B-AB21-BBED9F533FAF}" dt="2026-03-23T20:10:06.153" v="79" actId="1076"/>
          <ac:picMkLst>
            <pc:docMk/>
            <pc:sldMk cId="1181818373" sldId="555"/>
            <ac:picMk id="5" creationId="{12AD37AB-AEA3-2E25-4F60-B06C4BA98FB8}"/>
          </ac:picMkLst>
        </pc:picChg>
      </pc:sldChg>
      <pc:sldChg chg="modSp new mod">
        <pc:chgData name="Laštůvka Štěpán (LA)" userId="1474d17a-24d8-4a4b-b3b6-f7baf8b49f6a" providerId="ADAL" clId="{74FAA8FE-C501-4B7B-AB21-BBED9F533FAF}" dt="2026-03-23T20:12:55.605" v="90" actId="20578"/>
        <pc:sldMkLst>
          <pc:docMk/>
          <pc:sldMk cId="1492675032" sldId="556"/>
        </pc:sldMkLst>
        <pc:spChg chg="mod">
          <ac:chgData name="Laštůvka Štěpán (LA)" userId="1474d17a-24d8-4a4b-b3b6-f7baf8b49f6a" providerId="ADAL" clId="{74FAA8FE-C501-4B7B-AB21-BBED9F533FAF}" dt="2026-03-23T20:11:15.438" v="88" actId="20577"/>
          <ac:spMkLst>
            <pc:docMk/>
            <pc:sldMk cId="1492675032" sldId="556"/>
            <ac:spMk id="2" creationId="{D158B539-4030-68F8-68D0-8BAB5ED263AE}"/>
          </ac:spMkLst>
        </pc:spChg>
        <pc:spChg chg="mod">
          <ac:chgData name="Laštůvka Štěpán (LA)" userId="1474d17a-24d8-4a4b-b3b6-f7baf8b49f6a" providerId="ADAL" clId="{74FAA8FE-C501-4B7B-AB21-BBED9F533FAF}" dt="2026-03-23T20:12:55.605" v="90" actId="20578"/>
          <ac:spMkLst>
            <pc:docMk/>
            <pc:sldMk cId="1492675032" sldId="556"/>
            <ac:spMk id="3" creationId="{DAA649D1-75EE-B048-9780-412FFD61214D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14:43.632" v="104" actId="1076"/>
        <pc:sldMkLst>
          <pc:docMk/>
          <pc:sldMk cId="1811229199" sldId="557"/>
        </pc:sldMkLst>
        <pc:spChg chg="mod">
          <ac:chgData name="Laštůvka Štěpán (LA)" userId="1474d17a-24d8-4a4b-b3b6-f7baf8b49f6a" providerId="ADAL" clId="{74FAA8FE-C501-4B7B-AB21-BBED9F533FAF}" dt="2026-03-23T20:14:11.089" v="95" actId="20577"/>
          <ac:spMkLst>
            <pc:docMk/>
            <pc:sldMk cId="1811229199" sldId="557"/>
            <ac:spMk id="2" creationId="{CF4C37A8-DA44-7FDF-B47D-B38E8F62FE57}"/>
          </ac:spMkLst>
        </pc:spChg>
        <pc:spChg chg="del">
          <ac:chgData name="Laštůvka Štěpán (LA)" userId="1474d17a-24d8-4a4b-b3b6-f7baf8b49f6a" providerId="ADAL" clId="{74FAA8FE-C501-4B7B-AB21-BBED9F533FAF}" dt="2026-03-23T20:14:02.310" v="92" actId="478"/>
          <ac:spMkLst>
            <pc:docMk/>
            <pc:sldMk cId="1811229199" sldId="557"/>
            <ac:spMk id="3" creationId="{F9B4C198-7192-5453-C0F3-9575DEACFEBB}"/>
          </ac:spMkLst>
        </pc:spChg>
        <pc:spChg chg="add del mod">
          <ac:chgData name="Laštůvka Štěpán (LA)" userId="1474d17a-24d8-4a4b-b3b6-f7baf8b49f6a" providerId="ADAL" clId="{74FAA8FE-C501-4B7B-AB21-BBED9F533FAF}" dt="2026-03-23T20:14:16.352" v="96" actId="478"/>
          <ac:spMkLst>
            <pc:docMk/>
            <pc:sldMk cId="1811229199" sldId="557"/>
            <ac:spMk id="4" creationId="{6C1C68E6-2E87-3F52-97DB-0DD1ADCD5D4D}"/>
          </ac:spMkLst>
        </pc:spChg>
        <pc:spChg chg="add mod">
          <ac:chgData name="Laštůvka Štěpán (LA)" userId="1474d17a-24d8-4a4b-b3b6-f7baf8b49f6a" providerId="ADAL" clId="{74FAA8FE-C501-4B7B-AB21-BBED9F533FAF}" dt="2026-03-23T20:14:26.550" v="100" actId="20577"/>
          <ac:spMkLst>
            <pc:docMk/>
            <pc:sldMk cId="1811229199" sldId="557"/>
            <ac:spMk id="5" creationId="{FF30B0B9-72B2-FF3F-64FF-430642957B8D}"/>
          </ac:spMkLst>
        </pc:spChg>
        <pc:picChg chg="add mod">
          <ac:chgData name="Laštůvka Štěpán (LA)" userId="1474d17a-24d8-4a4b-b3b6-f7baf8b49f6a" providerId="ADAL" clId="{74FAA8FE-C501-4B7B-AB21-BBED9F533FAF}" dt="2026-03-23T20:14:43.632" v="104" actId="1076"/>
          <ac:picMkLst>
            <pc:docMk/>
            <pc:sldMk cId="1811229199" sldId="557"/>
            <ac:picMk id="6" creationId="{49EF6C04-0759-0867-8C46-0984FB55D4C7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20:07.713" v="189" actId="20577"/>
        <pc:sldMkLst>
          <pc:docMk/>
          <pc:sldMk cId="813707928" sldId="558"/>
        </pc:sldMkLst>
        <pc:spChg chg="mod">
          <ac:chgData name="Laštůvka Štěpán (LA)" userId="1474d17a-24d8-4a4b-b3b6-f7baf8b49f6a" providerId="ADAL" clId="{74FAA8FE-C501-4B7B-AB21-BBED9F533FAF}" dt="2026-03-23T20:16:57.033" v="131" actId="1076"/>
          <ac:spMkLst>
            <pc:docMk/>
            <pc:sldMk cId="813707928" sldId="558"/>
            <ac:spMk id="2" creationId="{E8A12D42-C359-6927-4B0E-1F9EA7A180F8}"/>
          </ac:spMkLst>
        </pc:spChg>
        <pc:spChg chg="del">
          <ac:chgData name="Laštůvka Štěpán (LA)" userId="1474d17a-24d8-4a4b-b3b6-f7baf8b49f6a" providerId="ADAL" clId="{74FAA8FE-C501-4B7B-AB21-BBED9F533FAF}" dt="2026-03-23T20:15:31.502" v="106" actId="478"/>
          <ac:spMkLst>
            <pc:docMk/>
            <pc:sldMk cId="813707928" sldId="558"/>
            <ac:spMk id="3" creationId="{5EEF3BA1-AB88-567E-8809-025B0B34B246}"/>
          </ac:spMkLst>
        </pc:spChg>
        <pc:spChg chg="add del">
          <ac:chgData name="Laštůvka Štěpán (LA)" userId="1474d17a-24d8-4a4b-b3b6-f7baf8b49f6a" providerId="ADAL" clId="{74FAA8FE-C501-4B7B-AB21-BBED9F533FAF}" dt="2026-03-23T20:15:34.571" v="107" actId="478"/>
          <ac:spMkLst>
            <pc:docMk/>
            <pc:sldMk cId="813707928" sldId="558"/>
            <ac:spMk id="5" creationId="{1E05DF43-77AB-6BC7-5334-9E9C9115760A}"/>
          </ac:spMkLst>
        </pc:spChg>
        <pc:spChg chg="add del mod">
          <ac:chgData name="Laštůvka Štěpán (LA)" userId="1474d17a-24d8-4a4b-b3b6-f7baf8b49f6a" providerId="ADAL" clId="{74FAA8FE-C501-4B7B-AB21-BBED9F533FAF}" dt="2026-03-23T20:15:50.045" v="114" actId="478"/>
          <ac:spMkLst>
            <pc:docMk/>
            <pc:sldMk cId="813707928" sldId="558"/>
            <ac:spMk id="8" creationId="{FB9C824F-3C46-63F0-3182-5291F361CC16}"/>
          </ac:spMkLst>
        </pc:spChg>
        <pc:spChg chg="add mod">
          <ac:chgData name="Laštůvka Štěpán (LA)" userId="1474d17a-24d8-4a4b-b3b6-f7baf8b49f6a" providerId="ADAL" clId="{74FAA8FE-C501-4B7B-AB21-BBED9F533FAF}" dt="2026-03-23T20:19:50.484" v="183" actId="1076"/>
          <ac:spMkLst>
            <pc:docMk/>
            <pc:sldMk cId="813707928" sldId="558"/>
            <ac:spMk id="9" creationId="{5D40552B-5F39-D65E-D3A9-720B6B8CB772}"/>
          </ac:spMkLst>
        </pc:spChg>
        <pc:spChg chg="add del mod">
          <ac:chgData name="Laštůvka Štěpán (LA)" userId="1474d17a-24d8-4a4b-b3b6-f7baf8b49f6a" providerId="ADAL" clId="{74FAA8FE-C501-4B7B-AB21-BBED9F533FAF}" dt="2026-03-23T20:18:23.046" v="154" actId="478"/>
          <ac:spMkLst>
            <pc:docMk/>
            <pc:sldMk cId="813707928" sldId="558"/>
            <ac:spMk id="10" creationId="{DEFDDA5B-064E-2C48-8F6E-F23AEDAF5CB5}"/>
          </ac:spMkLst>
        </pc:spChg>
        <pc:spChg chg="add del mod">
          <ac:chgData name="Laštůvka Štěpán (LA)" userId="1474d17a-24d8-4a4b-b3b6-f7baf8b49f6a" providerId="ADAL" clId="{74FAA8FE-C501-4B7B-AB21-BBED9F533FAF}" dt="2026-03-23T20:19:28.838" v="176" actId="478"/>
          <ac:spMkLst>
            <pc:docMk/>
            <pc:sldMk cId="813707928" sldId="558"/>
            <ac:spMk id="12" creationId="{92D93F9E-C0CE-8022-25A4-74CECBECD994}"/>
          </ac:spMkLst>
        </pc:spChg>
        <pc:spChg chg="add del mod">
          <ac:chgData name="Laštůvka Štěpán (LA)" userId="1474d17a-24d8-4a4b-b3b6-f7baf8b49f6a" providerId="ADAL" clId="{74FAA8FE-C501-4B7B-AB21-BBED9F533FAF}" dt="2026-03-23T20:19:30.996" v="177" actId="478"/>
          <ac:spMkLst>
            <pc:docMk/>
            <pc:sldMk cId="813707928" sldId="558"/>
            <ac:spMk id="13" creationId="{79554DB2-B793-6F10-2D8A-B7115E348518}"/>
          </ac:spMkLst>
        </pc:spChg>
        <pc:spChg chg="add mod">
          <ac:chgData name="Laštůvka Štěpán (LA)" userId="1474d17a-24d8-4a4b-b3b6-f7baf8b49f6a" providerId="ADAL" clId="{74FAA8FE-C501-4B7B-AB21-BBED9F533FAF}" dt="2026-03-23T20:20:07.713" v="189" actId="20577"/>
          <ac:spMkLst>
            <pc:docMk/>
            <pc:sldMk cId="813707928" sldId="558"/>
            <ac:spMk id="15" creationId="{66147A7C-EE95-8D48-F992-EC86078788D2}"/>
          </ac:spMkLst>
        </pc:spChg>
        <pc:picChg chg="add mod">
          <ac:chgData name="Laštůvka Štěpán (LA)" userId="1474d17a-24d8-4a4b-b3b6-f7baf8b49f6a" providerId="ADAL" clId="{74FAA8FE-C501-4B7B-AB21-BBED9F533FAF}" dt="2026-03-23T20:20:01.629" v="187" actId="1076"/>
          <ac:picMkLst>
            <pc:docMk/>
            <pc:sldMk cId="813707928" sldId="558"/>
            <ac:picMk id="6" creationId="{AB9EF4CB-D08C-F8F6-7652-F61BBDF2AE24}"/>
          </ac:picMkLst>
        </pc:picChg>
        <pc:picChg chg="add del mod">
          <ac:chgData name="Laštůvka Štěpán (LA)" userId="1474d17a-24d8-4a4b-b3b6-f7baf8b49f6a" providerId="ADAL" clId="{74FAA8FE-C501-4B7B-AB21-BBED9F533FAF}" dt="2026-03-23T20:19:23.278" v="174" actId="478"/>
          <ac:picMkLst>
            <pc:docMk/>
            <pc:sldMk cId="813707928" sldId="558"/>
            <ac:picMk id="7" creationId="{BA9C748E-0F2C-F718-0C15-7233565B5C2C}"/>
          </ac:picMkLst>
        </pc:picChg>
        <pc:picChg chg="add del mod">
          <ac:chgData name="Laštůvka Štěpán (LA)" userId="1474d17a-24d8-4a4b-b3b6-f7baf8b49f6a" providerId="ADAL" clId="{74FAA8FE-C501-4B7B-AB21-BBED9F533FAF}" dt="2026-03-23T20:19:24.859" v="175" actId="478"/>
          <ac:picMkLst>
            <pc:docMk/>
            <pc:sldMk cId="813707928" sldId="558"/>
            <ac:picMk id="11" creationId="{F833AA4D-0647-AAFB-EAA4-77F6EF85A2A4}"/>
          </ac:picMkLst>
        </pc:picChg>
        <pc:picChg chg="add mod">
          <ac:chgData name="Laštůvka Štěpán (LA)" userId="1474d17a-24d8-4a4b-b3b6-f7baf8b49f6a" providerId="ADAL" clId="{74FAA8FE-C501-4B7B-AB21-BBED9F533FAF}" dt="2026-03-23T20:19:42.644" v="181" actId="1076"/>
          <ac:picMkLst>
            <pc:docMk/>
            <pc:sldMk cId="813707928" sldId="558"/>
            <ac:picMk id="14" creationId="{F84EAE61-D047-E4B6-D126-29AE3FCFDCA6}"/>
          </ac:picMkLst>
        </pc:picChg>
      </pc:sldChg>
      <pc:sldChg chg="delSp modSp add mod">
        <pc:chgData name="Laštůvka Štěpán (LA)" userId="1474d17a-24d8-4a4b-b3b6-f7baf8b49f6a" providerId="ADAL" clId="{74FAA8FE-C501-4B7B-AB21-BBED9F533FAF}" dt="2026-03-23T20:19:19.331" v="173" actId="1076"/>
        <pc:sldMkLst>
          <pc:docMk/>
          <pc:sldMk cId="4248363723" sldId="559"/>
        </pc:sldMkLst>
        <pc:spChg chg="del">
          <ac:chgData name="Laštůvka Štěpán (LA)" userId="1474d17a-24d8-4a4b-b3b6-f7baf8b49f6a" providerId="ADAL" clId="{74FAA8FE-C501-4B7B-AB21-BBED9F533FAF}" dt="2026-03-23T20:18:36.785" v="158" actId="478"/>
          <ac:spMkLst>
            <pc:docMk/>
            <pc:sldMk cId="4248363723" sldId="559"/>
            <ac:spMk id="9" creationId="{F812E049-99DC-8E7F-BE2C-9066AC3C72AA}"/>
          </ac:spMkLst>
        </pc:spChg>
        <pc:spChg chg="mod">
          <ac:chgData name="Laštůvka Štěpán (LA)" userId="1474d17a-24d8-4a4b-b3b6-f7baf8b49f6a" providerId="ADAL" clId="{74FAA8FE-C501-4B7B-AB21-BBED9F533FAF}" dt="2026-03-23T20:19:14.892" v="170" actId="1076"/>
          <ac:spMkLst>
            <pc:docMk/>
            <pc:sldMk cId="4248363723" sldId="559"/>
            <ac:spMk id="12" creationId="{08947602-EBAD-65CE-78A6-3B6B823A898F}"/>
          </ac:spMkLst>
        </pc:spChg>
        <pc:spChg chg="mod">
          <ac:chgData name="Laštůvka Štěpán (LA)" userId="1474d17a-24d8-4a4b-b3b6-f7baf8b49f6a" providerId="ADAL" clId="{74FAA8FE-C501-4B7B-AB21-BBED9F533FAF}" dt="2026-03-23T20:19:07.458" v="168" actId="1076"/>
          <ac:spMkLst>
            <pc:docMk/>
            <pc:sldMk cId="4248363723" sldId="559"/>
            <ac:spMk id="13" creationId="{324CB258-7FD6-0E0B-377A-B683C3760A78}"/>
          </ac:spMkLst>
        </pc:spChg>
        <pc:spChg chg="del">
          <ac:chgData name="Laštůvka Štěpán (LA)" userId="1474d17a-24d8-4a4b-b3b6-f7baf8b49f6a" providerId="ADAL" clId="{74FAA8FE-C501-4B7B-AB21-BBED9F533FAF}" dt="2026-03-23T20:18:46.090" v="162" actId="478"/>
          <ac:spMkLst>
            <pc:docMk/>
            <pc:sldMk cId="4248363723" sldId="559"/>
            <ac:spMk id="15" creationId="{6CBF3B88-A667-7E7C-96A8-E69D2044FF72}"/>
          </ac:spMkLst>
        </pc:spChg>
        <pc:picChg chg="del">
          <ac:chgData name="Laštůvka Štěpán (LA)" userId="1474d17a-24d8-4a4b-b3b6-f7baf8b49f6a" providerId="ADAL" clId="{74FAA8FE-C501-4B7B-AB21-BBED9F533FAF}" dt="2026-03-23T20:18:46.090" v="162" actId="478"/>
          <ac:picMkLst>
            <pc:docMk/>
            <pc:sldMk cId="4248363723" sldId="559"/>
            <ac:picMk id="6" creationId="{F6FC2BDE-9B11-461E-A4D7-903863F2249B}"/>
          </ac:picMkLst>
        </pc:picChg>
        <pc:picChg chg="mod">
          <ac:chgData name="Laštůvka Štěpán (LA)" userId="1474d17a-24d8-4a4b-b3b6-f7baf8b49f6a" providerId="ADAL" clId="{74FAA8FE-C501-4B7B-AB21-BBED9F533FAF}" dt="2026-03-23T20:19:02.806" v="167" actId="1076"/>
          <ac:picMkLst>
            <pc:docMk/>
            <pc:sldMk cId="4248363723" sldId="559"/>
            <ac:picMk id="7" creationId="{90DE7184-3D63-1B91-9D76-004F3299EFF7}"/>
          </ac:picMkLst>
        </pc:picChg>
        <pc:picChg chg="mod">
          <ac:chgData name="Laštůvka Štěpán (LA)" userId="1474d17a-24d8-4a4b-b3b6-f7baf8b49f6a" providerId="ADAL" clId="{74FAA8FE-C501-4B7B-AB21-BBED9F533FAF}" dt="2026-03-23T20:19:19.331" v="173" actId="1076"/>
          <ac:picMkLst>
            <pc:docMk/>
            <pc:sldMk cId="4248363723" sldId="559"/>
            <ac:picMk id="11" creationId="{0D7A0C61-0ACF-FC25-C51A-EBBE3F0BC3D2}"/>
          </ac:picMkLst>
        </pc:picChg>
        <pc:picChg chg="del">
          <ac:chgData name="Laštůvka Štěpán (LA)" userId="1474d17a-24d8-4a4b-b3b6-f7baf8b49f6a" providerId="ADAL" clId="{74FAA8FE-C501-4B7B-AB21-BBED9F533FAF}" dt="2026-03-23T20:18:46.090" v="162" actId="478"/>
          <ac:picMkLst>
            <pc:docMk/>
            <pc:sldMk cId="4248363723" sldId="559"/>
            <ac:picMk id="14" creationId="{BB2E8A23-C30D-7713-4C05-158EB80455F5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23:43.704" v="255" actId="1076"/>
        <pc:sldMkLst>
          <pc:docMk/>
          <pc:sldMk cId="2481531263" sldId="560"/>
        </pc:sldMkLst>
        <pc:spChg chg="mod">
          <ac:chgData name="Laštůvka Štěpán (LA)" userId="1474d17a-24d8-4a4b-b3b6-f7baf8b49f6a" providerId="ADAL" clId="{74FAA8FE-C501-4B7B-AB21-BBED9F533FAF}" dt="2026-03-23T20:20:42.560" v="205" actId="20577"/>
          <ac:spMkLst>
            <pc:docMk/>
            <pc:sldMk cId="2481531263" sldId="560"/>
            <ac:spMk id="2" creationId="{967E0A61-774B-173F-78B9-74A3AEC19F9A}"/>
          </ac:spMkLst>
        </pc:spChg>
        <pc:spChg chg="del">
          <ac:chgData name="Laštůvka Štěpán (LA)" userId="1474d17a-24d8-4a4b-b3b6-f7baf8b49f6a" providerId="ADAL" clId="{74FAA8FE-C501-4B7B-AB21-BBED9F533FAF}" dt="2026-03-23T20:20:54.864" v="206" actId="478"/>
          <ac:spMkLst>
            <pc:docMk/>
            <pc:sldMk cId="2481531263" sldId="560"/>
            <ac:spMk id="3" creationId="{23C29B38-CC2D-C1C8-D616-33606E928CDE}"/>
          </ac:spMkLst>
        </pc:spChg>
        <pc:spChg chg="add mod">
          <ac:chgData name="Laštůvka Štěpán (LA)" userId="1474d17a-24d8-4a4b-b3b6-f7baf8b49f6a" providerId="ADAL" clId="{74FAA8FE-C501-4B7B-AB21-BBED9F533FAF}" dt="2026-03-23T20:22:17.534" v="232" actId="1076"/>
          <ac:spMkLst>
            <pc:docMk/>
            <pc:sldMk cId="2481531263" sldId="560"/>
            <ac:spMk id="5" creationId="{F5C4473D-95B7-5A35-ECEE-7C8CB43BCF3D}"/>
          </ac:spMkLst>
        </pc:spChg>
        <pc:spChg chg="add del mod">
          <ac:chgData name="Laštůvka Štěpán (LA)" userId="1474d17a-24d8-4a4b-b3b6-f7baf8b49f6a" providerId="ADAL" clId="{74FAA8FE-C501-4B7B-AB21-BBED9F533FAF}" dt="2026-03-23T20:21:40.156" v="222" actId="478"/>
          <ac:spMkLst>
            <pc:docMk/>
            <pc:sldMk cId="2481531263" sldId="560"/>
            <ac:spMk id="6" creationId="{75B12A2F-7A32-E728-D678-3282C3B88D3C}"/>
          </ac:spMkLst>
        </pc:spChg>
        <pc:spChg chg="add del mod">
          <ac:chgData name="Laštůvka Štěpán (LA)" userId="1474d17a-24d8-4a4b-b3b6-f7baf8b49f6a" providerId="ADAL" clId="{74FAA8FE-C501-4B7B-AB21-BBED9F533FAF}" dt="2026-03-23T20:22:35.317" v="235" actId="478"/>
          <ac:spMkLst>
            <pc:docMk/>
            <pc:sldMk cId="2481531263" sldId="560"/>
            <ac:spMk id="7" creationId="{C980CA12-2793-4E2B-CFDF-129DA1EE9A09}"/>
          </ac:spMkLst>
        </pc:spChg>
        <pc:picChg chg="add mod">
          <ac:chgData name="Laštůvka Štěpán (LA)" userId="1474d17a-24d8-4a4b-b3b6-f7baf8b49f6a" providerId="ADAL" clId="{74FAA8FE-C501-4B7B-AB21-BBED9F533FAF}" dt="2026-03-23T20:23:43.704" v="255" actId="1076"/>
          <ac:picMkLst>
            <pc:docMk/>
            <pc:sldMk cId="2481531263" sldId="560"/>
            <ac:picMk id="4" creationId="{61DE76B2-2C3E-B72A-E020-98CF68B379C5}"/>
          </ac:picMkLst>
        </pc:picChg>
        <pc:picChg chg="add mod">
          <ac:chgData name="Laštůvka Štěpán (LA)" userId="1474d17a-24d8-4a4b-b3b6-f7baf8b49f6a" providerId="ADAL" clId="{74FAA8FE-C501-4B7B-AB21-BBED9F533FAF}" dt="2026-03-23T20:23:40.593" v="254" actId="1076"/>
          <ac:picMkLst>
            <pc:docMk/>
            <pc:sldMk cId="2481531263" sldId="560"/>
            <ac:picMk id="8" creationId="{FABA4287-7EC8-E3AB-E6E0-D8427E5900E7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25:13.285" v="276"/>
        <pc:sldMkLst>
          <pc:docMk/>
          <pc:sldMk cId="55678931" sldId="561"/>
        </pc:sldMkLst>
        <pc:spChg chg="mod">
          <ac:chgData name="Laštůvka Štěpán (LA)" userId="1474d17a-24d8-4a4b-b3b6-f7baf8b49f6a" providerId="ADAL" clId="{74FAA8FE-C501-4B7B-AB21-BBED9F533FAF}" dt="2026-03-23T20:24:30.739" v="266" actId="1076"/>
          <ac:spMkLst>
            <pc:docMk/>
            <pc:sldMk cId="55678931" sldId="561"/>
            <ac:spMk id="2" creationId="{90A29538-7154-E665-6153-2C053DB80BBA}"/>
          </ac:spMkLst>
        </pc:spChg>
        <pc:spChg chg="del">
          <ac:chgData name="Laštůvka Štěpán (LA)" userId="1474d17a-24d8-4a4b-b3b6-f7baf8b49f6a" providerId="ADAL" clId="{74FAA8FE-C501-4B7B-AB21-BBED9F533FAF}" dt="2026-03-23T20:24:09.706" v="261" actId="478"/>
          <ac:spMkLst>
            <pc:docMk/>
            <pc:sldMk cId="55678931" sldId="561"/>
            <ac:spMk id="3" creationId="{DFE70AED-9A73-F169-B52D-4FE343979636}"/>
          </ac:spMkLst>
        </pc:spChg>
        <pc:spChg chg="add del mod">
          <ac:chgData name="Laštůvka Štěpán (LA)" userId="1474d17a-24d8-4a4b-b3b6-f7baf8b49f6a" providerId="ADAL" clId="{74FAA8FE-C501-4B7B-AB21-BBED9F533FAF}" dt="2026-03-23T20:24:23.931" v="265" actId="478"/>
          <ac:spMkLst>
            <pc:docMk/>
            <pc:sldMk cId="55678931" sldId="561"/>
            <ac:spMk id="4" creationId="{8CD73D00-2EC8-8D9E-6270-4E1CEDB31A9E}"/>
          </ac:spMkLst>
        </pc:spChg>
        <pc:spChg chg="add mod">
          <ac:chgData name="Laštůvka Štěpán (LA)" userId="1474d17a-24d8-4a4b-b3b6-f7baf8b49f6a" providerId="ADAL" clId="{74FAA8FE-C501-4B7B-AB21-BBED9F533FAF}" dt="2026-03-23T20:25:13.285" v="276"/>
          <ac:spMkLst>
            <pc:docMk/>
            <pc:sldMk cId="55678931" sldId="561"/>
            <ac:spMk id="5" creationId="{26DB9BA4-87CF-8F5A-4914-B63B68E26538}"/>
          </ac:spMkLst>
        </pc:spChg>
        <pc:picChg chg="add mod">
          <ac:chgData name="Laštůvka Štěpán (LA)" userId="1474d17a-24d8-4a4b-b3b6-f7baf8b49f6a" providerId="ADAL" clId="{74FAA8FE-C501-4B7B-AB21-BBED9F533FAF}" dt="2026-03-23T20:24:44.622" v="268" actId="1076"/>
          <ac:picMkLst>
            <pc:docMk/>
            <pc:sldMk cId="55678931" sldId="561"/>
            <ac:picMk id="6" creationId="{7BA0C001-51C0-9046-E2C3-86B71EDB0F79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25:51.479" v="284"/>
        <pc:sldMkLst>
          <pc:docMk/>
          <pc:sldMk cId="1139317993" sldId="562"/>
        </pc:sldMkLst>
        <pc:spChg chg="mod">
          <ac:chgData name="Laštůvka Štěpán (LA)" userId="1474d17a-24d8-4a4b-b3b6-f7baf8b49f6a" providerId="ADAL" clId="{74FAA8FE-C501-4B7B-AB21-BBED9F533FAF}" dt="2026-03-23T20:25:43.940" v="282" actId="20577"/>
          <ac:spMkLst>
            <pc:docMk/>
            <pc:sldMk cId="1139317993" sldId="562"/>
            <ac:spMk id="2" creationId="{1CE98B54-B395-25D7-D28C-FB0D4B0A1F92}"/>
          </ac:spMkLst>
        </pc:spChg>
        <pc:spChg chg="del">
          <ac:chgData name="Laštůvka Štěpán (LA)" userId="1474d17a-24d8-4a4b-b3b6-f7baf8b49f6a" providerId="ADAL" clId="{74FAA8FE-C501-4B7B-AB21-BBED9F533FAF}" dt="2026-03-23T20:25:51.288" v="283" actId="478"/>
          <ac:spMkLst>
            <pc:docMk/>
            <pc:sldMk cId="1139317993" sldId="562"/>
            <ac:spMk id="3" creationId="{2CEA137D-F43D-33EF-DF85-0C53E6BA05A5}"/>
          </ac:spMkLst>
        </pc:spChg>
        <pc:spChg chg="add mod">
          <ac:chgData name="Laštůvka Štěpán (LA)" userId="1474d17a-24d8-4a4b-b3b6-f7baf8b49f6a" providerId="ADAL" clId="{74FAA8FE-C501-4B7B-AB21-BBED9F533FAF}" dt="2026-03-23T20:25:51.479" v="284"/>
          <ac:spMkLst>
            <pc:docMk/>
            <pc:sldMk cId="1139317993" sldId="562"/>
            <ac:spMk id="4" creationId="{774EF742-F3FF-74C9-414C-3052AD712DCF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26:12.224" v="288"/>
        <pc:sldMkLst>
          <pc:docMk/>
          <pc:sldMk cId="3099714815" sldId="563"/>
        </pc:sldMkLst>
        <pc:spChg chg="del">
          <ac:chgData name="Laštůvka Štěpán (LA)" userId="1474d17a-24d8-4a4b-b3b6-f7baf8b49f6a" providerId="ADAL" clId="{74FAA8FE-C501-4B7B-AB21-BBED9F533FAF}" dt="2026-03-23T20:26:12.224" v="288"/>
          <ac:spMkLst>
            <pc:docMk/>
            <pc:sldMk cId="3099714815" sldId="563"/>
            <ac:spMk id="2" creationId="{77E016C8-30A7-4289-8DE0-C82D3BC41599}"/>
          </ac:spMkLst>
        </pc:spChg>
        <pc:spChg chg="del">
          <ac:chgData name="Laštůvka Štěpán (LA)" userId="1474d17a-24d8-4a4b-b3b6-f7baf8b49f6a" providerId="ADAL" clId="{74FAA8FE-C501-4B7B-AB21-BBED9F533FAF}" dt="2026-03-23T20:26:05.279" v="286" actId="478"/>
          <ac:spMkLst>
            <pc:docMk/>
            <pc:sldMk cId="3099714815" sldId="563"/>
            <ac:spMk id="3" creationId="{D798B7E8-6265-521A-3EBE-FB8645B655F0}"/>
          </ac:spMkLst>
        </pc:spChg>
        <pc:spChg chg="add mod">
          <ac:chgData name="Laštůvka Štěpán (LA)" userId="1474d17a-24d8-4a4b-b3b6-f7baf8b49f6a" providerId="ADAL" clId="{74FAA8FE-C501-4B7B-AB21-BBED9F533FAF}" dt="2026-03-23T20:26:05.781" v="287"/>
          <ac:spMkLst>
            <pc:docMk/>
            <pc:sldMk cId="3099714815" sldId="563"/>
            <ac:spMk id="4" creationId="{0EECD588-C253-491C-B337-2FA62DE399C5}"/>
          </ac:spMkLst>
        </pc:spChg>
        <pc:spChg chg="add mod">
          <ac:chgData name="Laštůvka Štěpán (LA)" userId="1474d17a-24d8-4a4b-b3b6-f7baf8b49f6a" providerId="ADAL" clId="{74FAA8FE-C501-4B7B-AB21-BBED9F533FAF}" dt="2026-03-23T20:26:12.224" v="288"/>
          <ac:spMkLst>
            <pc:docMk/>
            <pc:sldMk cId="3099714815" sldId="563"/>
            <ac:spMk id="5" creationId="{C5DF1033-BECE-DDCB-A7EF-0118467C56B8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26:56.325" v="295"/>
        <pc:sldMkLst>
          <pc:docMk/>
          <pc:sldMk cId="4194702625" sldId="564"/>
        </pc:sldMkLst>
        <pc:spChg chg="mod">
          <ac:chgData name="Laštůvka Štěpán (LA)" userId="1474d17a-24d8-4a4b-b3b6-f7baf8b49f6a" providerId="ADAL" clId="{74FAA8FE-C501-4B7B-AB21-BBED9F533FAF}" dt="2026-03-23T20:26:39.416" v="294" actId="20577"/>
          <ac:spMkLst>
            <pc:docMk/>
            <pc:sldMk cId="4194702625" sldId="564"/>
            <ac:spMk id="2" creationId="{7B5DFACE-AF44-A37F-90E2-46D4AA9DF460}"/>
          </ac:spMkLst>
        </pc:spChg>
        <pc:spChg chg="del">
          <ac:chgData name="Laštůvka Štěpán (LA)" userId="1474d17a-24d8-4a4b-b3b6-f7baf8b49f6a" providerId="ADAL" clId="{74FAA8FE-C501-4B7B-AB21-BBED9F533FAF}" dt="2026-03-23T20:26:26.584" v="291" actId="478"/>
          <ac:spMkLst>
            <pc:docMk/>
            <pc:sldMk cId="4194702625" sldId="564"/>
            <ac:spMk id="3" creationId="{8C242EFE-B55B-424D-7A98-CDE83B989288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7" creationId="{E3C21B0E-1603-7A67-48BC-4F4B3EEC6644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8" creationId="{90E014AB-3240-5006-445B-0F3000818C14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9" creationId="{7E9AC1AB-C7A8-DFFF-F706-54047A242988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10" creationId="{4D10905A-A89B-06DD-7388-B10B6ADCDDD9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11" creationId="{19313C38-FE91-D116-EC10-BABC8F00207B}"/>
          </ac:spMkLst>
        </pc:spChg>
        <pc:spChg chg="add mod">
          <ac:chgData name="Laštůvka Štěpán (LA)" userId="1474d17a-24d8-4a4b-b3b6-f7baf8b49f6a" providerId="ADAL" clId="{74FAA8FE-C501-4B7B-AB21-BBED9F533FAF}" dt="2026-03-23T20:26:56.325" v="295"/>
          <ac:spMkLst>
            <pc:docMk/>
            <pc:sldMk cId="4194702625" sldId="564"/>
            <ac:spMk id="12" creationId="{4EC97927-4020-E967-2D11-687AA67B83E0}"/>
          </ac:spMkLst>
        </pc:spChg>
        <pc:picChg chg="add mod">
          <ac:chgData name="Laštůvka Štěpán (LA)" userId="1474d17a-24d8-4a4b-b3b6-f7baf8b49f6a" providerId="ADAL" clId="{74FAA8FE-C501-4B7B-AB21-BBED9F533FAF}" dt="2026-03-23T20:26:22.671" v="290"/>
          <ac:picMkLst>
            <pc:docMk/>
            <pc:sldMk cId="4194702625" sldId="564"/>
            <ac:picMk id="4" creationId="{12FF3D48-AAB7-34F0-B346-A96FFC97F5B7}"/>
          </ac:picMkLst>
        </pc:picChg>
        <pc:picChg chg="add mod">
          <ac:chgData name="Laštůvka Štěpán (LA)" userId="1474d17a-24d8-4a4b-b3b6-f7baf8b49f6a" providerId="ADAL" clId="{74FAA8FE-C501-4B7B-AB21-BBED9F533FAF}" dt="2026-03-23T20:26:56.325" v="295"/>
          <ac:picMkLst>
            <pc:docMk/>
            <pc:sldMk cId="4194702625" sldId="564"/>
            <ac:picMk id="5" creationId="{20BCE7BC-481B-C3B9-0315-6F4785589D11}"/>
          </ac:picMkLst>
        </pc:picChg>
        <pc:picChg chg="add mod">
          <ac:chgData name="Laštůvka Štěpán (LA)" userId="1474d17a-24d8-4a4b-b3b6-f7baf8b49f6a" providerId="ADAL" clId="{74FAA8FE-C501-4B7B-AB21-BBED9F533FAF}" dt="2026-03-23T20:26:56.325" v="295"/>
          <ac:picMkLst>
            <pc:docMk/>
            <pc:sldMk cId="4194702625" sldId="564"/>
            <ac:picMk id="6" creationId="{78D64580-7B48-1C36-C562-5F65E98C5779}"/>
          </ac:picMkLst>
        </pc:picChg>
      </pc:sldChg>
      <pc:sldChg chg="new del">
        <pc:chgData name="Laštůvka Štěpán (LA)" userId="1474d17a-24d8-4a4b-b3b6-f7baf8b49f6a" providerId="ADAL" clId="{74FAA8FE-C501-4B7B-AB21-BBED9F533FAF}" dt="2026-03-23T20:27:33.458" v="308" actId="47"/>
        <pc:sldMkLst>
          <pc:docMk/>
          <pc:sldMk cId="154281174" sldId="565"/>
        </pc:sldMkLst>
      </pc:sldChg>
      <pc:sldChg chg="addSp modSp new ord">
        <pc:chgData name="Laštůvka Štěpán (LA)" userId="1474d17a-24d8-4a4b-b3b6-f7baf8b49f6a" providerId="ADAL" clId="{74FAA8FE-C501-4B7B-AB21-BBED9F533FAF}" dt="2026-03-23T21:22:52.057" v="1175"/>
        <pc:sldMkLst>
          <pc:docMk/>
          <pc:sldMk cId="171857050" sldId="566"/>
        </pc:sldMkLst>
        <pc:picChg chg="add mod">
          <ac:chgData name="Laštůvka Štěpán (LA)" userId="1474d17a-24d8-4a4b-b3b6-f7baf8b49f6a" providerId="ADAL" clId="{74FAA8FE-C501-4B7B-AB21-BBED9F533FAF}" dt="2026-03-23T20:27:19.426" v="300"/>
          <ac:picMkLst>
            <pc:docMk/>
            <pc:sldMk cId="171857050" sldId="566"/>
            <ac:picMk id="4" creationId="{522BDBEF-B187-0FC7-A7CA-E8975B81D4E1}"/>
          </ac:picMkLst>
        </pc:picChg>
      </pc:sldChg>
      <pc:sldChg chg="addSp modSp new">
        <pc:chgData name="Laštůvka Štěpán (LA)" userId="1474d17a-24d8-4a4b-b3b6-f7baf8b49f6a" providerId="ADAL" clId="{74FAA8FE-C501-4B7B-AB21-BBED9F533FAF}" dt="2026-03-23T20:27:25.941" v="302"/>
        <pc:sldMkLst>
          <pc:docMk/>
          <pc:sldMk cId="3789101242" sldId="567"/>
        </pc:sldMkLst>
        <pc:picChg chg="add mod">
          <ac:chgData name="Laštůvka Štěpán (LA)" userId="1474d17a-24d8-4a4b-b3b6-f7baf8b49f6a" providerId="ADAL" clId="{74FAA8FE-C501-4B7B-AB21-BBED9F533FAF}" dt="2026-03-23T20:27:25.941" v="302"/>
          <ac:picMkLst>
            <pc:docMk/>
            <pc:sldMk cId="3789101242" sldId="567"/>
            <ac:picMk id="4" creationId="{DF035350-09B1-9ABB-AE1F-B534AB68A109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57:32.108" v="850" actId="20577"/>
        <pc:sldMkLst>
          <pc:docMk/>
          <pc:sldMk cId="4104357471" sldId="568"/>
        </pc:sldMkLst>
        <pc:spChg chg="del">
          <ac:chgData name="Laštůvka Štěpán (LA)" userId="1474d17a-24d8-4a4b-b3b6-f7baf8b49f6a" providerId="ADAL" clId="{74FAA8FE-C501-4B7B-AB21-BBED9F533FAF}" dt="2026-03-23T20:33:23.714" v="312" actId="478"/>
          <ac:spMkLst>
            <pc:docMk/>
            <pc:sldMk cId="4104357471" sldId="568"/>
            <ac:spMk id="2" creationId="{E3D27546-3275-4C8F-37AD-568EF49036CB}"/>
          </ac:spMkLst>
        </pc:spChg>
        <pc:spChg chg="del">
          <ac:chgData name="Laštůvka Štěpán (LA)" userId="1474d17a-24d8-4a4b-b3b6-f7baf8b49f6a" providerId="ADAL" clId="{74FAA8FE-C501-4B7B-AB21-BBED9F533FAF}" dt="2026-03-23T20:33:26.844" v="313" actId="478"/>
          <ac:spMkLst>
            <pc:docMk/>
            <pc:sldMk cId="4104357471" sldId="568"/>
            <ac:spMk id="3" creationId="{0CF0169D-08EC-F974-95DE-393E397E9C80}"/>
          </ac:spMkLst>
        </pc:spChg>
        <pc:spChg chg="add 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4" creationId="{FFA8BD71-8C7B-1656-CDB8-C425D6C26929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6" creationId="{8D650923-20E3-C18B-AAC0-3AC41D320C38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8" creationId="{BA9A7F10-C9EC-7CE0-1E60-8ABD7DE7FD86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0" creationId="{700F6774-9541-ADFC-D7A7-B462D9926C34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1" creationId="{91586320-2384-7D5C-E2F6-ECC202E54E09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4" creationId="{8B602D3E-84C5-1CA2-64B5-BAB19AD86A7A}"/>
          </ac:spMkLst>
        </pc:spChg>
        <pc:spChg chg="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5" creationId="{7869ADBD-35BE-6357-1A29-2CF629973A7B}"/>
          </ac:spMkLst>
        </pc:spChg>
        <pc:spChg chg="mod">
          <ac:chgData name="Laštůvka Štěpán (LA)" userId="1474d17a-24d8-4a4b-b3b6-f7baf8b49f6a" providerId="ADAL" clId="{74FAA8FE-C501-4B7B-AB21-BBED9F533FAF}" dt="2026-03-23T20:57:32.108" v="850" actId="20577"/>
          <ac:spMkLst>
            <pc:docMk/>
            <pc:sldMk cId="4104357471" sldId="568"/>
            <ac:spMk id="16" creationId="{C565135E-1929-D802-C104-2F1E9B21AE27}"/>
          </ac:spMkLst>
        </pc:spChg>
        <pc:spChg chg="add 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8" creationId="{DC54A49A-B0D5-6977-A72A-9EB14BB94711}"/>
          </ac:spMkLst>
        </pc:spChg>
        <pc:spChg chg="add mod">
          <ac:chgData name="Laštůvka Štěpán (LA)" userId="1474d17a-24d8-4a4b-b3b6-f7baf8b49f6a" providerId="ADAL" clId="{74FAA8FE-C501-4B7B-AB21-BBED9F533FAF}" dt="2026-03-23T20:33:17.755" v="311"/>
          <ac:spMkLst>
            <pc:docMk/>
            <pc:sldMk cId="4104357471" sldId="568"/>
            <ac:spMk id="19" creationId="{6DA3D30F-6CEB-CD44-DE64-F9D9D680D9C6}"/>
          </ac:spMkLst>
        </pc:spChg>
      </pc:sldChg>
      <pc:sldChg chg="addSp delSp modSp new mod modAnim">
        <pc:chgData name="Laštůvka Štěpán (LA)" userId="1474d17a-24d8-4a4b-b3b6-f7baf8b49f6a" providerId="ADAL" clId="{74FAA8FE-C501-4B7B-AB21-BBED9F533FAF}" dt="2026-03-23T20:34:47.115" v="329" actId="14100"/>
        <pc:sldMkLst>
          <pc:docMk/>
          <pc:sldMk cId="2954859933" sldId="569"/>
        </pc:sldMkLst>
        <pc:spChg chg="del">
          <ac:chgData name="Laštůvka Štěpán (LA)" userId="1474d17a-24d8-4a4b-b3b6-f7baf8b49f6a" providerId="ADAL" clId="{74FAA8FE-C501-4B7B-AB21-BBED9F533FAF}" dt="2026-03-23T20:33:52.964" v="318" actId="478"/>
          <ac:spMkLst>
            <pc:docMk/>
            <pc:sldMk cId="2954859933" sldId="569"/>
            <ac:spMk id="2" creationId="{69EDDCB8-3B4A-DF2D-BD0C-D6DA0FF342E7}"/>
          </ac:spMkLst>
        </pc:spChg>
        <pc:spChg chg="del">
          <ac:chgData name="Laštůvka Štěpán (LA)" userId="1474d17a-24d8-4a4b-b3b6-f7baf8b49f6a" providerId="ADAL" clId="{74FAA8FE-C501-4B7B-AB21-BBED9F533FAF}" dt="2026-03-23T20:33:41.361" v="315" actId="478"/>
          <ac:spMkLst>
            <pc:docMk/>
            <pc:sldMk cId="2954859933" sldId="569"/>
            <ac:spMk id="3" creationId="{8D862C83-1109-3B03-6BC9-E5F4FA63EE09}"/>
          </ac:spMkLst>
        </pc:spChg>
        <pc:spChg chg="del">
          <ac:chgData name="Laštůvka Štěpán (LA)" userId="1474d17a-24d8-4a4b-b3b6-f7baf8b49f6a" providerId="ADAL" clId="{74FAA8FE-C501-4B7B-AB21-BBED9F533FAF}" dt="2026-03-23T20:33:50.334" v="317" actId="478"/>
          <ac:spMkLst>
            <pc:docMk/>
            <pc:sldMk cId="2954859933" sldId="569"/>
            <ac:spMk id="4" creationId="{D64ED62D-46FF-48BB-A983-8F3D2729DB2E}"/>
          </ac:spMkLst>
        </pc:spChg>
        <pc:spChg chg="add mod">
          <ac:chgData name="Laštůvka Štěpán (LA)" userId="1474d17a-24d8-4a4b-b3b6-f7baf8b49f6a" providerId="ADAL" clId="{74FAA8FE-C501-4B7B-AB21-BBED9F533FAF}" dt="2026-03-23T20:34:33.018" v="328" actId="20577"/>
          <ac:spMkLst>
            <pc:docMk/>
            <pc:sldMk cId="2954859933" sldId="569"/>
            <ac:spMk id="5" creationId="{EF8B1557-34CB-E693-53A4-7840A6A90618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7" creationId="{61F037FE-372B-B088-174E-33B3A3F35995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8" creationId="{A96A746C-577D-8B4F-5740-10CF11B8AA96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9" creationId="{5218D177-65C1-4436-8518-1858EEDE9C8E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10" creationId="{B694C07B-A242-ACE7-50E7-5E291E32FB93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11" creationId="{40937E4C-A2EE-DAAA-251E-B77C97E22C8B}"/>
          </ac:spMkLst>
        </pc:spChg>
        <pc:spChg chg="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13" creationId="{A89223D4-9913-EF20-003C-9533BA3248BD}"/>
          </ac:spMkLst>
        </pc:spChg>
        <pc:spChg chg="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15" creationId="{6C502CA6-44E8-E670-391C-24EC06017FF8}"/>
          </ac:spMkLst>
        </pc:spChg>
        <pc:spChg chg="add mod">
          <ac:chgData name="Laštůvka Štěpán (LA)" userId="1474d17a-24d8-4a4b-b3b6-f7baf8b49f6a" providerId="ADAL" clId="{74FAA8FE-C501-4B7B-AB21-BBED9F533FAF}" dt="2026-03-23T20:33:41.718" v="316"/>
          <ac:spMkLst>
            <pc:docMk/>
            <pc:sldMk cId="2954859933" sldId="569"/>
            <ac:spMk id="17" creationId="{5DE730F7-9EB3-C99C-16C9-9911D3BAF355}"/>
          </ac:spMkLst>
        </pc:spChg>
        <pc:spChg chg="add mod">
          <ac:chgData name="Laštůvka Štěpán (LA)" userId="1474d17a-24d8-4a4b-b3b6-f7baf8b49f6a" providerId="ADAL" clId="{74FAA8FE-C501-4B7B-AB21-BBED9F533FAF}" dt="2026-03-23T20:34:47.115" v="329" actId="14100"/>
          <ac:spMkLst>
            <pc:docMk/>
            <pc:sldMk cId="2954859933" sldId="569"/>
            <ac:spMk id="18" creationId="{149DBD50-71F6-DA66-95E9-9CAAA7EB262F}"/>
          </ac:spMkLst>
        </pc:spChg>
        <pc:spChg chg="add mod">
          <ac:chgData name="Laštůvka Štěpán (LA)" userId="1474d17a-24d8-4a4b-b3b6-f7baf8b49f6a" providerId="ADAL" clId="{74FAA8FE-C501-4B7B-AB21-BBED9F533FAF}" dt="2026-03-23T20:34:04.628" v="319"/>
          <ac:spMkLst>
            <pc:docMk/>
            <pc:sldMk cId="2954859933" sldId="569"/>
            <ac:spMk id="19" creationId="{D25D73B4-4D03-B852-94FF-EDE74EB9E7F3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35:05.516" v="334" actId="14100"/>
        <pc:sldMkLst>
          <pc:docMk/>
          <pc:sldMk cId="631980599" sldId="570"/>
        </pc:sldMkLst>
        <pc:spChg chg="del">
          <ac:chgData name="Laštůvka Štěpán (LA)" userId="1474d17a-24d8-4a4b-b3b6-f7baf8b49f6a" providerId="ADAL" clId="{74FAA8FE-C501-4B7B-AB21-BBED9F533FAF}" dt="2026-03-23T20:35:01.602" v="333" actId="478"/>
          <ac:spMkLst>
            <pc:docMk/>
            <pc:sldMk cId="631980599" sldId="570"/>
            <ac:spMk id="2" creationId="{12B3D5F8-7066-4BB8-9D98-4A8DBC68B279}"/>
          </ac:spMkLst>
        </pc:spChg>
        <pc:spChg chg="del">
          <ac:chgData name="Laštůvka Štěpán (LA)" userId="1474d17a-24d8-4a4b-b3b6-f7baf8b49f6a" providerId="ADAL" clId="{74FAA8FE-C501-4B7B-AB21-BBED9F533FAF}" dt="2026-03-23T20:34:59.519" v="332" actId="478"/>
          <ac:spMkLst>
            <pc:docMk/>
            <pc:sldMk cId="631980599" sldId="570"/>
            <ac:spMk id="3" creationId="{675A5AA1-8965-0C3F-097C-366FDE40549C}"/>
          </ac:spMkLst>
        </pc:spChg>
        <pc:graphicFrameChg chg="add mod">
          <ac:chgData name="Laštůvka Štěpán (LA)" userId="1474d17a-24d8-4a4b-b3b6-f7baf8b49f6a" providerId="ADAL" clId="{74FAA8FE-C501-4B7B-AB21-BBED9F533FAF}" dt="2026-03-23T20:35:05.516" v="334" actId="14100"/>
          <ac:graphicFrameMkLst>
            <pc:docMk/>
            <pc:sldMk cId="631980599" sldId="570"/>
            <ac:graphicFrameMk id="4" creationId="{01CDFAA8-9FFE-3613-5BA2-1AF1026AAEFA}"/>
          </ac:graphicFrameMkLst>
        </pc:graphicFrameChg>
      </pc:sldChg>
      <pc:sldChg chg="addSp delSp modSp new mod">
        <pc:chgData name="Laštůvka Štěpán (LA)" userId="1474d17a-24d8-4a4b-b3b6-f7baf8b49f6a" providerId="ADAL" clId="{74FAA8FE-C501-4B7B-AB21-BBED9F533FAF}" dt="2026-03-23T20:35:59.353" v="343" actId="27636"/>
        <pc:sldMkLst>
          <pc:docMk/>
          <pc:sldMk cId="2607822189" sldId="571"/>
        </pc:sldMkLst>
        <pc:spChg chg="mod">
          <ac:chgData name="Laštůvka Štěpán (LA)" userId="1474d17a-24d8-4a4b-b3b6-f7baf8b49f6a" providerId="ADAL" clId="{74FAA8FE-C501-4B7B-AB21-BBED9F533FAF}" dt="2026-03-23T20:35:59.353" v="343" actId="27636"/>
          <ac:spMkLst>
            <pc:docMk/>
            <pc:sldMk cId="2607822189" sldId="571"/>
            <ac:spMk id="2" creationId="{8093A801-9FA9-654D-607A-D5841EA51083}"/>
          </ac:spMkLst>
        </pc:spChg>
        <pc:spChg chg="del">
          <ac:chgData name="Laštůvka Štěpán (LA)" userId="1474d17a-24d8-4a4b-b3b6-f7baf8b49f6a" providerId="ADAL" clId="{74FAA8FE-C501-4B7B-AB21-BBED9F533FAF}" dt="2026-03-23T20:35:44.424" v="337" actId="478"/>
          <ac:spMkLst>
            <pc:docMk/>
            <pc:sldMk cId="2607822189" sldId="571"/>
            <ac:spMk id="3" creationId="{796E539E-12AE-34F4-07F1-DF4FF94C0A84}"/>
          </ac:spMkLst>
        </pc:spChg>
        <pc:spChg chg="add del mod">
          <ac:chgData name="Laštůvka Štěpán (LA)" userId="1474d17a-24d8-4a4b-b3b6-f7baf8b49f6a" providerId="ADAL" clId="{74FAA8FE-C501-4B7B-AB21-BBED9F533FAF}" dt="2026-03-23T20:35:53.441" v="339" actId="478"/>
          <ac:spMkLst>
            <pc:docMk/>
            <pc:sldMk cId="2607822189" sldId="571"/>
            <ac:spMk id="4" creationId="{A399DC5A-8429-6C2F-11A4-D4CDC645B8F5}"/>
          </ac:spMkLst>
        </pc:spChg>
        <pc:spChg chg="add mod">
          <ac:chgData name="Laštůvka Štěpán (LA)" userId="1474d17a-24d8-4a4b-b3b6-f7baf8b49f6a" providerId="ADAL" clId="{74FAA8FE-C501-4B7B-AB21-BBED9F533FAF}" dt="2026-03-23T20:35:40.908" v="336"/>
          <ac:spMkLst>
            <pc:docMk/>
            <pc:sldMk cId="2607822189" sldId="571"/>
            <ac:spMk id="5" creationId="{C21B4A90-AFCC-C1B3-490E-A00884431DCA}"/>
          </ac:spMkLst>
        </pc:spChg>
        <pc:picChg chg="add mod">
          <ac:chgData name="Laštůvka Štěpán (LA)" userId="1474d17a-24d8-4a4b-b3b6-f7baf8b49f6a" providerId="ADAL" clId="{74FAA8FE-C501-4B7B-AB21-BBED9F533FAF}" dt="2026-03-23T20:35:40.908" v="336"/>
          <ac:picMkLst>
            <pc:docMk/>
            <pc:sldMk cId="2607822189" sldId="571"/>
            <ac:picMk id="6" creationId="{60035816-7DD4-5973-F042-DA51B088A573}"/>
          </ac:picMkLst>
        </pc:picChg>
        <pc:picChg chg="add mod">
          <ac:chgData name="Laštůvka Štěpán (LA)" userId="1474d17a-24d8-4a4b-b3b6-f7baf8b49f6a" providerId="ADAL" clId="{74FAA8FE-C501-4B7B-AB21-BBED9F533FAF}" dt="2026-03-23T20:35:40.908" v="336"/>
          <ac:picMkLst>
            <pc:docMk/>
            <pc:sldMk cId="2607822189" sldId="571"/>
            <ac:picMk id="7" creationId="{FA7DA2F9-6A7B-4D8B-16BB-8209907BD25C}"/>
          </ac:picMkLst>
        </pc:picChg>
        <pc:picChg chg="add mod">
          <ac:chgData name="Laštůvka Štěpán (LA)" userId="1474d17a-24d8-4a4b-b3b6-f7baf8b49f6a" providerId="ADAL" clId="{74FAA8FE-C501-4B7B-AB21-BBED9F533FAF}" dt="2026-03-23T20:35:40.908" v="336"/>
          <ac:picMkLst>
            <pc:docMk/>
            <pc:sldMk cId="2607822189" sldId="571"/>
            <ac:picMk id="8" creationId="{067358DF-3B2C-452B-159C-AE5C5667FDF7}"/>
          </ac:picMkLst>
        </pc:picChg>
      </pc:sldChg>
      <pc:sldChg chg="add del ord">
        <pc:chgData name="Laštůvka Štěpán (LA)" userId="1474d17a-24d8-4a4b-b3b6-f7baf8b49f6a" providerId="ADAL" clId="{74FAA8FE-C501-4B7B-AB21-BBED9F533FAF}" dt="2026-03-23T20:40:47.752" v="413" actId="47"/>
        <pc:sldMkLst>
          <pc:docMk/>
          <pc:sldMk cId="176747388" sldId="572"/>
        </pc:sldMkLst>
      </pc:sldChg>
      <pc:sldChg chg="add del">
        <pc:chgData name="Laštůvka Štěpán (LA)" userId="1474d17a-24d8-4a4b-b3b6-f7baf8b49f6a" providerId="ADAL" clId="{74FAA8FE-C501-4B7B-AB21-BBED9F533FAF}" dt="2026-03-23T20:41:03.989" v="415" actId="47"/>
        <pc:sldMkLst>
          <pc:docMk/>
          <pc:sldMk cId="1671731131" sldId="573"/>
        </pc:sldMkLst>
      </pc:sldChg>
      <pc:sldChg chg="addSp delSp modSp new mod">
        <pc:chgData name="Laštůvka Štěpán (LA)" userId="1474d17a-24d8-4a4b-b3b6-f7baf8b49f6a" providerId="ADAL" clId="{74FAA8FE-C501-4B7B-AB21-BBED9F533FAF}" dt="2026-03-23T20:36:34.245" v="352"/>
        <pc:sldMkLst>
          <pc:docMk/>
          <pc:sldMk cId="1820615333" sldId="574"/>
        </pc:sldMkLst>
        <pc:spChg chg="del">
          <ac:chgData name="Laštůvka Štěpán (LA)" userId="1474d17a-24d8-4a4b-b3b6-f7baf8b49f6a" providerId="ADAL" clId="{74FAA8FE-C501-4B7B-AB21-BBED9F533FAF}" dt="2026-03-23T20:36:20.419" v="349" actId="478"/>
          <ac:spMkLst>
            <pc:docMk/>
            <pc:sldMk cId="1820615333" sldId="574"/>
            <ac:spMk id="2" creationId="{0E0A6EB7-735C-DCAE-B61B-74940D496CE2}"/>
          </ac:spMkLst>
        </pc:spChg>
        <pc:spChg chg="del">
          <ac:chgData name="Laštůvka Štěpán (LA)" userId="1474d17a-24d8-4a4b-b3b6-f7baf8b49f6a" providerId="ADAL" clId="{74FAA8FE-C501-4B7B-AB21-BBED9F533FAF}" dt="2026-03-23T20:36:18.240" v="348" actId="478"/>
          <ac:spMkLst>
            <pc:docMk/>
            <pc:sldMk cId="1820615333" sldId="574"/>
            <ac:spMk id="3" creationId="{0811079F-5E72-91CE-1CDE-294A1E9CB0EA}"/>
          </ac:spMkLst>
        </pc:spChg>
        <pc:spChg chg="add mod">
          <ac:chgData name="Laštůvka Štěpán (LA)" userId="1474d17a-24d8-4a4b-b3b6-f7baf8b49f6a" providerId="ADAL" clId="{74FAA8FE-C501-4B7B-AB21-BBED9F533FAF}" dt="2026-03-23T20:36:21.253" v="350"/>
          <ac:spMkLst>
            <pc:docMk/>
            <pc:sldMk cId="1820615333" sldId="574"/>
            <ac:spMk id="4" creationId="{42F49776-2794-7851-6D1D-6281F83B31FC}"/>
          </ac:spMkLst>
        </pc:spChg>
        <pc:picChg chg="add mod">
          <ac:chgData name="Laštůvka Štěpán (LA)" userId="1474d17a-24d8-4a4b-b3b6-f7baf8b49f6a" providerId="ADAL" clId="{74FAA8FE-C501-4B7B-AB21-BBED9F533FAF}" dt="2026-03-23T20:36:34.245" v="352"/>
          <ac:picMkLst>
            <pc:docMk/>
            <pc:sldMk cId="1820615333" sldId="574"/>
            <ac:picMk id="5" creationId="{87B39B71-18CD-4EB3-BE5E-2B6731E56046}"/>
          </ac:picMkLst>
        </pc:picChg>
        <pc:picChg chg="add mod">
          <ac:chgData name="Laštůvka Štěpán (LA)" userId="1474d17a-24d8-4a4b-b3b6-f7baf8b49f6a" providerId="ADAL" clId="{74FAA8FE-C501-4B7B-AB21-BBED9F533FAF}" dt="2026-03-23T20:36:34.245" v="352"/>
          <ac:picMkLst>
            <pc:docMk/>
            <pc:sldMk cId="1820615333" sldId="574"/>
            <ac:picMk id="6" creationId="{E0336576-0853-B97D-FFF4-EF22FA4D09BD}"/>
          </ac:picMkLst>
        </pc:picChg>
      </pc:sldChg>
      <pc:sldChg chg="add del">
        <pc:chgData name="Laštůvka Štěpán (LA)" userId="1474d17a-24d8-4a4b-b3b6-f7baf8b49f6a" providerId="ADAL" clId="{74FAA8FE-C501-4B7B-AB21-BBED9F533FAF}" dt="2026-03-23T20:35:09.851" v="335" actId="47"/>
        <pc:sldMkLst>
          <pc:docMk/>
          <pc:sldMk cId="2676058536" sldId="574"/>
        </pc:sldMkLst>
      </pc:sldChg>
      <pc:sldChg chg="addSp delSp modSp new mod">
        <pc:chgData name="Laštůvka Štěpán (LA)" userId="1474d17a-24d8-4a4b-b3b6-f7baf8b49f6a" providerId="ADAL" clId="{74FAA8FE-C501-4B7B-AB21-BBED9F533FAF}" dt="2026-03-23T20:37:57.950" v="372" actId="478"/>
        <pc:sldMkLst>
          <pc:docMk/>
          <pc:sldMk cId="640095453" sldId="575"/>
        </pc:sldMkLst>
        <pc:spChg chg="mod">
          <ac:chgData name="Laštůvka Štěpán (LA)" userId="1474d17a-24d8-4a4b-b3b6-f7baf8b49f6a" providerId="ADAL" clId="{74FAA8FE-C501-4B7B-AB21-BBED9F533FAF}" dt="2026-03-23T20:37:35.803" v="368" actId="20577"/>
          <ac:spMkLst>
            <pc:docMk/>
            <pc:sldMk cId="640095453" sldId="575"/>
            <ac:spMk id="2" creationId="{573C638A-BF48-FADC-709C-6EC222FFB000}"/>
          </ac:spMkLst>
        </pc:spChg>
        <pc:spChg chg="del">
          <ac:chgData name="Laštůvka Štěpán (LA)" userId="1474d17a-24d8-4a4b-b3b6-f7baf8b49f6a" providerId="ADAL" clId="{74FAA8FE-C501-4B7B-AB21-BBED9F533FAF}" dt="2026-03-23T20:37:57.950" v="372" actId="478"/>
          <ac:spMkLst>
            <pc:docMk/>
            <pc:sldMk cId="640095453" sldId="575"/>
            <ac:spMk id="3" creationId="{444DBD4E-C145-74D1-ED6C-3F4A8753DC43}"/>
          </ac:spMkLst>
        </pc:spChg>
        <pc:spChg chg="add mod">
          <ac:chgData name="Laštůvka Štěpán (LA)" userId="1474d17a-24d8-4a4b-b3b6-f7baf8b49f6a" providerId="ADAL" clId="{74FAA8FE-C501-4B7B-AB21-BBED9F533FAF}" dt="2026-03-23T20:37:55.124" v="371"/>
          <ac:spMkLst>
            <pc:docMk/>
            <pc:sldMk cId="640095453" sldId="575"/>
            <ac:spMk id="4" creationId="{57DAC3B1-D420-B35C-8A84-9C25A0AECD20}"/>
          </ac:spMkLst>
        </pc:sp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5" creationId="{D1CEEB6A-541D-3B78-D671-D74380C54BEF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6" creationId="{B32AFF09-FD5C-C130-9772-8A3A734AB298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7" creationId="{AF5B694C-2402-C053-7F66-0F390CBBC959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8" creationId="{327D4D46-17E5-AA59-4A10-37B3CB97BBC5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9" creationId="{A431467B-E5DA-59C4-AF50-60B691451895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10" creationId="{D6DB5698-7E46-F3C6-5BCA-680E8B4E75C1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11" creationId="{D72811A1-5286-DE9F-3D0B-63994D06DF8B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12" creationId="{DB69AA8F-D9F8-74EF-D4C9-53697F273AA1}"/>
          </ac:picMkLst>
        </pc:picChg>
        <pc:picChg chg="add mod">
          <ac:chgData name="Laštůvka Štěpán (LA)" userId="1474d17a-24d8-4a4b-b3b6-f7baf8b49f6a" providerId="ADAL" clId="{74FAA8FE-C501-4B7B-AB21-BBED9F533FAF}" dt="2026-03-23T20:37:55.124" v="371"/>
          <ac:picMkLst>
            <pc:docMk/>
            <pc:sldMk cId="640095453" sldId="575"/>
            <ac:picMk id="13" creationId="{EF48F45B-5891-A822-018E-8E5F07085C34}"/>
          </ac:picMkLst>
        </pc:picChg>
      </pc:sldChg>
      <pc:sldChg chg="addSp delSp modSp new mod ord">
        <pc:chgData name="Laštůvka Štěpán (LA)" userId="1474d17a-24d8-4a4b-b3b6-f7baf8b49f6a" providerId="ADAL" clId="{74FAA8FE-C501-4B7B-AB21-BBED9F533FAF}" dt="2026-03-23T20:39:53.989" v="405" actId="121"/>
        <pc:sldMkLst>
          <pc:docMk/>
          <pc:sldMk cId="2762617151" sldId="576"/>
        </pc:sldMkLst>
        <pc:spChg chg="mod">
          <ac:chgData name="Laštůvka Štěpán (LA)" userId="1474d17a-24d8-4a4b-b3b6-f7baf8b49f6a" providerId="ADAL" clId="{74FAA8FE-C501-4B7B-AB21-BBED9F533FAF}" dt="2026-03-23T20:38:33.608" v="387" actId="20577"/>
          <ac:spMkLst>
            <pc:docMk/>
            <pc:sldMk cId="2762617151" sldId="576"/>
            <ac:spMk id="2" creationId="{3A9B40C9-BFFE-C3F2-3909-C667944AD659}"/>
          </ac:spMkLst>
        </pc:spChg>
        <pc:spChg chg="del">
          <ac:chgData name="Laštůvka Štěpán (LA)" userId="1474d17a-24d8-4a4b-b3b6-f7baf8b49f6a" providerId="ADAL" clId="{74FAA8FE-C501-4B7B-AB21-BBED9F533FAF}" dt="2026-03-23T20:38:22.185" v="382" actId="478"/>
          <ac:spMkLst>
            <pc:docMk/>
            <pc:sldMk cId="2762617151" sldId="576"/>
            <ac:spMk id="3" creationId="{30D3BCA1-2DBA-7DD1-68C7-1F3AC3C2AC40}"/>
          </ac:spMkLst>
        </pc:spChg>
        <pc:spChg chg="add del mod">
          <ac:chgData name="Laštůvka Štěpán (LA)" userId="1474d17a-24d8-4a4b-b3b6-f7baf8b49f6a" providerId="ADAL" clId="{74FAA8FE-C501-4B7B-AB21-BBED9F533FAF}" dt="2026-03-23T20:38:27.012" v="384" actId="478"/>
          <ac:spMkLst>
            <pc:docMk/>
            <pc:sldMk cId="2762617151" sldId="576"/>
            <ac:spMk id="4" creationId="{00667BCC-5602-0632-7F2E-B7BBA9B22763}"/>
          </ac:spMkLst>
        </pc:spChg>
        <pc:spChg chg="add mod">
          <ac:chgData name="Laštůvka Štěpán (LA)" userId="1474d17a-24d8-4a4b-b3b6-f7baf8b49f6a" providerId="ADAL" clId="{74FAA8FE-C501-4B7B-AB21-BBED9F533FAF}" dt="2026-03-23T20:39:53.989" v="405" actId="121"/>
          <ac:spMkLst>
            <pc:docMk/>
            <pc:sldMk cId="2762617151" sldId="576"/>
            <ac:spMk id="5" creationId="{C284E404-511E-91B2-250D-794D097E3C36}"/>
          </ac:spMkLst>
        </pc:spChg>
        <pc:picChg chg="add mod">
          <ac:chgData name="Laštůvka Štěpán (LA)" userId="1474d17a-24d8-4a4b-b3b6-f7baf8b49f6a" providerId="ADAL" clId="{74FAA8FE-C501-4B7B-AB21-BBED9F533FAF}" dt="2026-03-23T20:38:22.412" v="383"/>
          <ac:picMkLst>
            <pc:docMk/>
            <pc:sldMk cId="2762617151" sldId="576"/>
            <ac:picMk id="6" creationId="{20D39B74-F122-3532-DBB0-6734AB85E9FB}"/>
          </ac:picMkLst>
        </pc:picChg>
        <pc:picChg chg="add mod">
          <ac:chgData name="Laštůvka Štěpán (LA)" userId="1474d17a-24d8-4a4b-b3b6-f7baf8b49f6a" providerId="ADAL" clId="{74FAA8FE-C501-4B7B-AB21-BBED9F533FAF}" dt="2026-03-23T20:38:22.412" v="383"/>
          <ac:picMkLst>
            <pc:docMk/>
            <pc:sldMk cId="2762617151" sldId="576"/>
            <ac:picMk id="7" creationId="{41A7A2C1-95AC-ECA4-7A05-7203D01C5A37}"/>
          </ac:picMkLst>
        </pc:picChg>
      </pc:sldChg>
      <pc:sldChg chg="addSp modSp add">
        <pc:chgData name="Laštůvka Štěpán (LA)" userId="1474d17a-24d8-4a4b-b3b6-f7baf8b49f6a" providerId="ADAL" clId="{74FAA8FE-C501-4B7B-AB21-BBED9F533FAF}" dt="2026-03-23T20:36:40.163" v="353"/>
        <pc:sldMkLst>
          <pc:docMk/>
          <pc:sldMk cId="3304096435" sldId="577"/>
        </pc:sldMkLst>
        <pc:picChg chg="add mod">
          <ac:chgData name="Laštůvka Štěpán (LA)" userId="1474d17a-24d8-4a4b-b3b6-f7baf8b49f6a" providerId="ADAL" clId="{74FAA8FE-C501-4B7B-AB21-BBED9F533FAF}" dt="2026-03-23T20:36:40.163" v="353"/>
          <ac:picMkLst>
            <pc:docMk/>
            <pc:sldMk cId="3304096435" sldId="577"/>
            <ac:picMk id="2" creationId="{A594B72A-6775-DA64-27C4-5DFFF5A1C384}"/>
          </ac:picMkLst>
        </pc:picChg>
        <pc:picChg chg="add mod">
          <ac:chgData name="Laštůvka Štěpán (LA)" userId="1474d17a-24d8-4a4b-b3b6-f7baf8b49f6a" providerId="ADAL" clId="{74FAA8FE-C501-4B7B-AB21-BBED9F533FAF}" dt="2026-03-23T20:36:40.163" v="353"/>
          <ac:picMkLst>
            <pc:docMk/>
            <pc:sldMk cId="3304096435" sldId="577"/>
            <ac:picMk id="3" creationId="{F5769304-D1FB-215D-4A7A-D1096B6978F5}"/>
          </ac:picMkLst>
        </pc:picChg>
      </pc:sldChg>
      <pc:sldChg chg="addSp delSp modSp add mod">
        <pc:chgData name="Laštůvka Štěpán (LA)" userId="1474d17a-24d8-4a4b-b3b6-f7baf8b49f6a" providerId="ADAL" clId="{74FAA8FE-C501-4B7B-AB21-BBED9F533FAF}" dt="2026-03-23T20:36:55.989" v="357"/>
        <pc:sldMkLst>
          <pc:docMk/>
          <pc:sldMk cId="2435724061" sldId="578"/>
        </pc:sldMkLst>
        <pc:picChg chg="del">
          <ac:chgData name="Laštůvka Štěpán (LA)" userId="1474d17a-24d8-4a4b-b3b6-f7baf8b49f6a" providerId="ADAL" clId="{74FAA8FE-C501-4B7B-AB21-BBED9F533FAF}" dt="2026-03-23T20:36:55.567" v="356" actId="478"/>
          <ac:picMkLst>
            <pc:docMk/>
            <pc:sldMk cId="2435724061" sldId="578"/>
            <ac:picMk id="2" creationId="{6309E31A-A749-0BBB-66EF-6BE555B3DC9F}"/>
          </ac:picMkLst>
        </pc:picChg>
        <pc:picChg chg="del">
          <ac:chgData name="Laštůvka Štěpán (LA)" userId="1474d17a-24d8-4a4b-b3b6-f7baf8b49f6a" providerId="ADAL" clId="{74FAA8FE-C501-4B7B-AB21-BBED9F533FAF}" dt="2026-03-23T20:36:54.069" v="355" actId="478"/>
          <ac:picMkLst>
            <pc:docMk/>
            <pc:sldMk cId="2435724061" sldId="578"/>
            <ac:picMk id="3" creationId="{57C7DDC1-2DF8-675A-1A5E-5687FD76DCFB}"/>
          </ac:picMkLst>
        </pc:picChg>
        <pc:picChg chg="add mod">
          <ac:chgData name="Laštůvka Štěpán (LA)" userId="1474d17a-24d8-4a4b-b3b6-f7baf8b49f6a" providerId="ADAL" clId="{74FAA8FE-C501-4B7B-AB21-BBED9F533FAF}" dt="2026-03-23T20:36:55.989" v="357"/>
          <ac:picMkLst>
            <pc:docMk/>
            <pc:sldMk cId="2435724061" sldId="578"/>
            <ac:picMk id="5" creationId="{D75ECEF3-A160-F658-0506-DAF6B8CB0134}"/>
          </ac:picMkLst>
        </pc:picChg>
        <pc:picChg chg="add mod">
          <ac:chgData name="Laštůvka Štěpán (LA)" userId="1474d17a-24d8-4a4b-b3b6-f7baf8b49f6a" providerId="ADAL" clId="{74FAA8FE-C501-4B7B-AB21-BBED9F533FAF}" dt="2026-03-23T20:36:55.989" v="357"/>
          <ac:picMkLst>
            <pc:docMk/>
            <pc:sldMk cId="2435724061" sldId="578"/>
            <ac:picMk id="6" creationId="{35333202-9A16-BD7F-2268-8DAF4A6A8FE3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1:10:33.226" v="1050" actId="403"/>
        <pc:sldMkLst>
          <pc:docMk/>
          <pc:sldMk cId="683055822" sldId="579"/>
        </pc:sldMkLst>
        <pc:spChg chg="del">
          <ac:chgData name="Laštůvka Štěpán (LA)" userId="1474d17a-24d8-4a4b-b3b6-f7baf8b49f6a" providerId="ADAL" clId="{74FAA8FE-C501-4B7B-AB21-BBED9F533FAF}" dt="2026-03-23T20:40:30.086" v="411" actId="478"/>
          <ac:spMkLst>
            <pc:docMk/>
            <pc:sldMk cId="683055822" sldId="579"/>
            <ac:spMk id="2" creationId="{A25EDA0F-AA48-B017-AE15-E64080102A47}"/>
          </ac:spMkLst>
        </pc:spChg>
        <pc:spChg chg="del">
          <ac:chgData name="Laštůvka Štěpán (LA)" userId="1474d17a-24d8-4a4b-b3b6-f7baf8b49f6a" providerId="ADAL" clId="{74FAA8FE-C501-4B7B-AB21-BBED9F533FAF}" dt="2026-03-23T20:40:15.876" v="408" actId="478"/>
          <ac:spMkLst>
            <pc:docMk/>
            <pc:sldMk cId="683055822" sldId="579"/>
            <ac:spMk id="3" creationId="{684C7BD4-A650-8C0E-55E0-FADCC196AD6A}"/>
          </ac:spMkLst>
        </pc:spChg>
        <pc:spChg chg="add mod">
          <ac:chgData name="Laštůvka Štěpán (LA)" userId="1474d17a-24d8-4a4b-b3b6-f7baf8b49f6a" providerId="ADAL" clId="{74FAA8FE-C501-4B7B-AB21-BBED9F533FAF}" dt="2026-03-23T21:10:33.226" v="1050" actId="403"/>
          <ac:spMkLst>
            <pc:docMk/>
            <pc:sldMk cId="683055822" sldId="579"/>
            <ac:spMk id="4" creationId="{3C3E0810-BC82-4498-2B94-8A134081DCD0}"/>
          </ac:spMkLst>
        </pc:spChg>
        <pc:spChg chg="add mod">
          <ac:chgData name="Laštůvka Štěpán (LA)" userId="1474d17a-24d8-4a4b-b3b6-f7baf8b49f6a" providerId="ADAL" clId="{74FAA8FE-C501-4B7B-AB21-BBED9F533FAF}" dt="2026-03-23T20:40:42.358" v="412" actId="1076"/>
          <ac:spMkLst>
            <pc:docMk/>
            <pc:sldMk cId="683055822" sldId="579"/>
            <ac:spMk id="7" creationId="{A20DE414-5D25-A383-600B-EE85EDED2D5C}"/>
          </ac:spMkLst>
        </pc:spChg>
        <pc:picChg chg="add mod">
          <ac:chgData name="Laštůvka Štěpán (LA)" userId="1474d17a-24d8-4a4b-b3b6-f7baf8b49f6a" providerId="ADAL" clId="{74FAA8FE-C501-4B7B-AB21-BBED9F533FAF}" dt="2026-03-23T20:40:20.009" v="409"/>
          <ac:picMkLst>
            <pc:docMk/>
            <pc:sldMk cId="683055822" sldId="579"/>
            <ac:picMk id="5" creationId="{2DC07BFF-DEB3-03F3-E644-9B94E35065BE}"/>
          </ac:picMkLst>
        </pc:picChg>
        <pc:picChg chg="add mod">
          <ac:chgData name="Laštůvka Štěpán (LA)" userId="1474d17a-24d8-4a4b-b3b6-f7baf8b49f6a" providerId="ADAL" clId="{74FAA8FE-C501-4B7B-AB21-BBED9F533FAF}" dt="2026-03-23T20:40:20.009" v="409"/>
          <ac:picMkLst>
            <pc:docMk/>
            <pc:sldMk cId="683055822" sldId="579"/>
            <ac:picMk id="6" creationId="{FD83CF5B-1601-9776-1DFC-4DD6C13D03E0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43:09.465" v="540" actId="20577"/>
        <pc:sldMkLst>
          <pc:docMk/>
          <pc:sldMk cId="3677784755" sldId="580"/>
        </pc:sldMkLst>
        <pc:spChg chg="mod">
          <ac:chgData name="Laštůvka Štěpán (LA)" userId="1474d17a-24d8-4a4b-b3b6-f7baf8b49f6a" providerId="ADAL" clId="{74FAA8FE-C501-4B7B-AB21-BBED9F533FAF}" dt="2026-03-23T20:41:44.707" v="420" actId="20577"/>
          <ac:spMkLst>
            <pc:docMk/>
            <pc:sldMk cId="3677784755" sldId="580"/>
            <ac:spMk id="2" creationId="{E3D10C55-4628-2EDB-F418-E44EBE8A6F8B}"/>
          </ac:spMkLst>
        </pc:spChg>
        <pc:spChg chg="del">
          <ac:chgData name="Laštůvka Štěpán (LA)" userId="1474d17a-24d8-4a4b-b3b6-f7baf8b49f6a" providerId="ADAL" clId="{74FAA8FE-C501-4B7B-AB21-BBED9F533FAF}" dt="2026-03-23T20:41:33.120" v="417" actId="478"/>
          <ac:spMkLst>
            <pc:docMk/>
            <pc:sldMk cId="3677784755" sldId="580"/>
            <ac:spMk id="3" creationId="{FDD8E4E4-367B-E8E5-6AD1-F4C5C17D5DFF}"/>
          </ac:spMkLst>
        </pc:spChg>
        <pc:spChg chg="add del mod">
          <ac:chgData name="Laštůvka Štěpán (LA)" userId="1474d17a-24d8-4a4b-b3b6-f7baf8b49f6a" providerId="ADAL" clId="{74FAA8FE-C501-4B7B-AB21-BBED9F533FAF}" dt="2026-03-23T20:41:40.286" v="418" actId="478"/>
          <ac:spMkLst>
            <pc:docMk/>
            <pc:sldMk cId="3677784755" sldId="580"/>
            <ac:spMk id="4" creationId="{09D2F7F1-1B9F-03A2-3CA1-A16A9DADC43E}"/>
          </ac:spMkLst>
        </pc:spChg>
        <pc:spChg chg="add mod">
          <ac:chgData name="Laštůvka Štěpán (LA)" userId="1474d17a-24d8-4a4b-b3b6-f7baf8b49f6a" providerId="ADAL" clId="{74FAA8FE-C501-4B7B-AB21-BBED9F533FAF}" dt="2026-03-23T20:42:02.046" v="423" actId="14100"/>
          <ac:spMkLst>
            <pc:docMk/>
            <pc:sldMk cId="3677784755" sldId="580"/>
            <ac:spMk id="5" creationId="{9F53CF03-9170-6581-BE9D-21E7844F2165}"/>
          </ac:spMkLst>
        </pc:spChg>
        <pc:spChg chg="add mod">
          <ac:chgData name="Laštůvka Štěpán (LA)" userId="1474d17a-24d8-4a4b-b3b6-f7baf8b49f6a" providerId="ADAL" clId="{74FAA8FE-C501-4B7B-AB21-BBED9F533FAF}" dt="2026-03-23T20:43:09.465" v="540" actId="20577"/>
          <ac:spMkLst>
            <pc:docMk/>
            <pc:sldMk cId="3677784755" sldId="580"/>
            <ac:spMk id="6" creationId="{2A5CCFDE-9F73-EF36-3CBB-51CB47B9CDFB}"/>
          </ac:spMkLst>
        </pc:spChg>
        <pc:picChg chg="add mod">
          <ac:chgData name="Laštůvka Štěpán (LA)" userId="1474d17a-24d8-4a4b-b3b6-f7baf8b49f6a" providerId="ADAL" clId="{74FAA8FE-C501-4B7B-AB21-BBED9F533FAF}" dt="2026-03-23T20:41:29.823" v="416"/>
          <ac:picMkLst>
            <pc:docMk/>
            <pc:sldMk cId="3677784755" sldId="580"/>
            <ac:picMk id="7" creationId="{3E28F259-A1E3-D59B-3400-0B46D040FB49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1:31:55.659" v="1362" actId="20577"/>
        <pc:sldMkLst>
          <pc:docMk/>
          <pc:sldMk cId="4054386088" sldId="581"/>
        </pc:sldMkLst>
        <pc:spChg chg="mod">
          <ac:chgData name="Laštůvka Štěpán (LA)" userId="1474d17a-24d8-4a4b-b3b6-f7baf8b49f6a" providerId="ADAL" clId="{74FAA8FE-C501-4B7B-AB21-BBED9F533FAF}" dt="2026-03-23T21:31:55.659" v="1362" actId="20577"/>
          <ac:spMkLst>
            <pc:docMk/>
            <pc:sldMk cId="4054386088" sldId="581"/>
            <ac:spMk id="2" creationId="{1508A8AD-B563-1AFE-AF40-BF8BA62C64A7}"/>
          </ac:spMkLst>
        </pc:spChg>
        <pc:spChg chg="del">
          <ac:chgData name="Laštůvka Štěpán (LA)" userId="1474d17a-24d8-4a4b-b3b6-f7baf8b49f6a" providerId="ADAL" clId="{74FAA8FE-C501-4B7B-AB21-BBED9F533FAF}" dt="2026-03-23T20:43:33.586" v="543"/>
          <ac:spMkLst>
            <pc:docMk/>
            <pc:sldMk cId="4054386088" sldId="581"/>
            <ac:spMk id="3" creationId="{59CFC7DD-53EE-258A-B218-8A2F08AB54A6}"/>
          </ac:spMkLst>
        </pc:spChg>
        <pc:spChg chg="add mod">
          <ac:chgData name="Laštůvka Štěpán (LA)" userId="1474d17a-24d8-4a4b-b3b6-f7baf8b49f6a" providerId="ADAL" clId="{74FAA8FE-C501-4B7B-AB21-BBED9F533FAF}" dt="2026-03-23T20:44:30.321" v="581" actId="20577"/>
          <ac:spMkLst>
            <pc:docMk/>
            <pc:sldMk cId="4054386088" sldId="581"/>
            <ac:spMk id="4" creationId="{A2ADA25A-823F-DEFF-3639-667C7391DC44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0:45:11.073" v="598" actId="14100"/>
        <pc:sldMkLst>
          <pc:docMk/>
          <pc:sldMk cId="2858230547" sldId="582"/>
        </pc:sldMkLst>
        <pc:spChg chg="del">
          <ac:chgData name="Laštůvka Štěpán (LA)" userId="1474d17a-24d8-4a4b-b3b6-f7baf8b49f6a" providerId="ADAL" clId="{74FAA8FE-C501-4B7B-AB21-BBED9F533FAF}" dt="2026-03-23T20:44:49.997" v="587" actId="478"/>
          <ac:spMkLst>
            <pc:docMk/>
            <pc:sldMk cId="2858230547" sldId="582"/>
            <ac:spMk id="2" creationId="{34FD319C-8A1E-531D-B50D-B9B4B3C00706}"/>
          </ac:spMkLst>
        </pc:spChg>
        <pc:spChg chg="del">
          <ac:chgData name="Laštůvka Štěpán (LA)" userId="1474d17a-24d8-4a4b-b3b6-f7baf8b49f6a" providerId="ADAL" clId="{74FAA8FE-C501-4B7B-AB21-BBED9F533FAF}" dt="2026-03-23T20:44:47.487" v="586" actId="478"/>
          <ac:spMkLst>
            <pc:docMk/>
            <pc:sldMk cId="2858230547" sldId="582"/>
            <ac:spMk id="3" creationId="{51B64726-CFA9-8B66-BE79-13F38BB4D6E5}"/>
          </ac:spMkLst>
        </pc:spChg>
        <pc:picChg chg="add mod">
          <ac:chgData name="Laštůvka Štěpán (LA)" userId="1474d17a-24d8-4a4b-b3b6-f7baf8b49f6a" providerId="ADAL" clId="{74FAA8FE-C501-4B7B-AB21-BBED9F533FAF}" dt="2026-03-23T20:45:07.314" v="596" actId="1076"/>
          <ac:picMkLst>
            <pc:docMk/>
            <pc:sldMk cId="2858230547" sldId="582"/>
            <ac:picMk id="4" creationId="{7D318B4A-4483-2A4A-7033-01913DBBB9CC}"/>
          </ac:picMkLst>
        </pc:picChg>
        <pc:picChg chg="add mod">
          <ac:chgData name="Laštůvka Štěpán (LA)" userId="1474d17a-24d8-4a4b-b3b6-f7baf8b49f6a" providerId="ADAL" clId="{74FAA8FE-C501-4B7B-AB21-BBED9F533FAF}" dt="2026-03-23T20:45:11.073" v="598" actId="14100"/>
          <ac:picMkLst>
            <pc:docMk/>
            <pc:sldMk cId="2858230547" sldId="582"/>
            <ac:picMk id="5" creationId="{FDD4EAEB-4499-9F76-7E83-F68E66D15AB0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46:53.824" v="655" actId="5793"/>
        <pc:sldMkLst>
          <pc:docMk/>
          <pc:sldMk cId="652391349" sldId="583"/>
        </pc:sldMkLst>
        <pc:spChg chg="mod">
          <ac:chgData name="Laštůvka Štěpán (LA)" userId="1474d17a-24d8-4a4b-b3b6-f7baf8b49f6a" providerId="ADAL" clId="{74FAA8FE-C501-4B7B-AB21-BBED9F533FAF}" dt="2026-03-23T20:46:31.813" v="640" actId="20577"/>
          <ac:spMkLst>
            <pc:docMk/>
            <pc:sldMk cId="652391349" sldId="583"/>
            <ac:spMk id="2" creationId="{26932877-0D33-ADE2-195F-458DF1FF4B73}"/>
          </ac:spMkLst>
        </pc:spChg>
        <pc:spChg chg="del">
          <ac:chgData name="Laštůvka Štěpán (LA)" userId="1474d17a-24d8-4a4b-b3b6-f7baf8b49f6a" providerId="ADAL" clId="{74FAA8FE-C501-4B7B-AB21-BBED9F533FAF}" dt="2026-03-23T20:46:18.860" v="609" actId="478"/>
          <ac:spMkLst>
            <pc:docMk/>
            <pc:sldMk cId="652391349" sldId="583"/>
            <ac:spMk id="3" creationId="{B63BC177-F1CE-ABA7-6000-D2E5B6A3BD86}"/>
          </ac:spMkLst>
        </pc:spChg>
        <pc:spChg chg="add del mod">
          <ac:chgData name="Laštůvka Štěpán (LA)" userId="1474d17a-24d8-4a4b-b3b6-f7baf8b49f6a" providerId="ADAL" clId="{74FAA8FE-C501-4B7B-AB21-BBED9F533FAF}" dt="2026-03-23T20:46:35.084" v="641" actId="478"/>
          <ac:spMkLst>
            <pc:docMk/>
            <pc:sldMk cId="652391349" sldId="583"/>
            <ac:spMk id="4" creationId="{8C114CEB-8F0E-6AE9-E405-90EAEBBE6E4C}"/>
          </ac:spMkLst>
        </pc:spChg>
        <pc:spChg chg="add mod">
          <ac:chgData name="Laštůvka Štěpán (LA)" userId="1474d17a-24d8-4a4b-b3b6-f7baf8b49f6a" providerId="ADAL" clId="{74FAA8FE-C501-4B7B-AB21-BBED9F533FAF}" dt="2026-03-23T20:46:53.824" v="655" actId="5793"/>
          <ac:spMkLst>
            <pc:docMk/>
            <pc:sldMk cId="652391349" sldId="583"/>
            <ac:spMk id="6" creationId="{C676F07D-3E84-0499-D5FE-030EA2DECA5A}"/>
          </ac:spMkLst>
        </pc:spChg>
        <pc:picChg chg="add mod">
          <ac:chgData name="Laštůvka Štěpán (LA)" userId="1474d17a-24d8-4a4b-b3b6-f7baf8b49f6a" providerId="ADAL" clId="{74FAA8FE-C501-4B7B-AB21-BBED9F533FAF}" dt="2026-03-23T20:46:16.502" v="608"/>
          <ac:picMkLst>
            <pc:docMk/>
            <pc:sldMk cId="652391349" sldId="583"/>
            <ac:picMk id="5" creationId="{848CC76D-E41E-9C03-C497-FB6785BA9CDD}"/>
          </ac:picMkLst>
        </pc:picChg>
      </pc:sldChg>
      <pc:sldChg chg="addSp delSp modSp new mod setBg">
        <pc:chgData name="Laštůvka Štěpán (LA)" userId="1474d17a-24d8-4a4b-b3b6-f7baf8b49f6a" providerId="ADAL" clId="{74FAA8FE-C501-4B7B-AB21-BBED9F533FAF}" dt="2026-03-23T21:13:59.698" v="1102"/>
        <pc:sldMkLst>
          <pc:docMk/>
          <pc:sldMk cId="2742852159" sldId="584"/>
        </pc:sldMkLst>
        <pc:spChg chg="mod">
          <ac:chgData name="Laštůvka Štěpán (LA)" userId="1474d17a-24d8-4a4b-b3b6-f7baf8b49f6a" providerId="ADAL" clId="{74FAA8FE-C501-4B7B-AB21-BBED9F533FAF}" dt="2026-03-23T21:13:43.500" v="1099" actId="1076"/>
          <ac:spMkLst>
            <pc:docMk/>
            <pc:sldMk cId="2742852159" sldId="584"/>
            <ac:spMk id="2" creationId="{0DA00C82-49DE-3364-4D43-8C6937264BB0}"/>
          </ac:spMkLst>
        </pc:spChg>
        <pc:spChg chg="del">
          <ac:chgData name="Laštůvka Štěpán (LA)" userId="1474d17a-24d8-4a4b-b3b6-f7baf8b49f6a" providerId="ADAL" clId="{74FAA8FE-C501-4B7B-AB21-BBED9F533FAF}" dt="2026-03-23T20:49:12.060" v="743" actId="478"/>
          <ac:spMkLst>
            <pc:docMk/>
            <pc:sldMk cId="2742852159" sldId="584"/>
            <ac:spMk id="3" creationId="{519F8729-0A1D-2BBD-CBB8-1A750D3ACF5F}"/>
          </ac:spMkLst>
        </pc:spChg>
        <pc:spChg chg="add mod">
          <ac:chgData name="Laštůvka Štěpán (LA)" userId="1474d17a-24d8-4a4b-b3b6-f7baf8b49f6a" providerId="ADAL" clId="{74FAA8FE-C501-4B7B-AB21-BBED9F533FAF}" dt="2026-03-23T20:49:14.476" v="745"/>
          <ac:spMkLst>
            <pc:docMk/>
            <pc:sldMk cId="2742852159" sldId="584"/>
            <ac:spMk id="4" creationId="{62DB3C91-4689-E824-CCF8-55DD1229F6F2}"/>
          </ac:spMkLst>
        </pc:spChg>
        <pc:spChg chg="add mod">
          <ac:chgData name="Laštůvka Štěpán (LA)" userId="1474d17a-24d8-4a4b-b3b6-f7baf8b49f6a" providerId="ADAL" clId="{74FAA8FE-C501-4B7B-AB21-BBED9F533FAF}" dt="2026-03-23T20:49:16.991" v="747"/>
          <ac:spMkLst>
            <pc:docMk/>
            <pc:sldMk cId="2742852159" sldId="584"/>
            <ac:spMk id="5" creationId="{B5C546F8-8802-D22F-5F1A-B537FC038894}"/>
          </ac:spMkLst>
        </pc:spChg>
        <pc:spChg chg="add mod">
          <ac:chgData name="Laštůvka Štěpán (LA)" userId="1474d17a-24d8-4a4b-b3b6-f7baf8b49f6a" providerId="ADAL" clId="{74FAA8FE-C501-4B7B-AB21-BBED9F533FAF}" dt="2026-03-23T20:59:18.824" v="913"/>
          <ac:spMkLst>
            <pc:docMk/>
            <pc:sldMk cId="2742852159" sldId="584"/>
            <ac:spMk id="6" creationId="{832AC1F4-D5E4-76B8-2A7F-DB6633FB7DA8}"/>
          </ac:spMkLst>
        </pc:spChg>
        <pc:spChg chg="add mod">
          <ac:chgData name="Laštůvka Štěpán (LA)" userId="1474d17a-24d8-4a4b-b3b6-f7baf8b49f6a" providerId="ADAL" clId="{74FAA8FE-C501-4B7B-AB21-BBED9F533FAF}" dt="2026-03-23T21:13:46.438" v="1100" actId="1076"/>
          <ac:spMkLst>
            <pc:docMk/>
            <pc:sldMk cId="2742852159" sldId="584"/>
            <ac:spMk id="8" creationId="{B01EDEB3-3973-D1CD-576B-BD1004F0AF8E}"/>
          </ac:spMkLst>
        </pc:spChg>
        <pc:picChg chg="add mod">
          <ac:chgData name="Laštůvka Štěpán (LA)" userId="1474d17a-24d8-4a4b-b3b6-f7baf8b49f6a" providerId="ADAL" clId="{74FAA8FE-C501-4B7B-AB21-BBED9F533FAF}" dt="2026-03-23T21:13:39.252" v="1098" actId="1076"/>
          <ac:picMkLst>
            <pc:docMk/>
            <pc:sldMk cId="2742852159" sldId="584"/>
            <ac:picMk id="7" creationId="{392AFEEA-A8F7-AE88-4353-EE4FB44D0503}"/>
          </ac:picMkLst>
        </pc:picChg>
      </pc:sldChg>
      <pc:sldChg chg="addSp delSp modSp add">
        <pc:chgData name="Laštůvka Štěpán (LA)" userId="1474d17a-24d8-4a4b-b3b6-f7baf8b49f6a" providerId="ADAL" clId="{74FAA8FE-C501-4B7B-AB21-BBED9F533FAF}" dt="2026-03-23T20:45:35.200" v="603" actId="1076"/>
        <pc:sldMkLst>
          <pc:docMk/>
          <pc:sldMk cId="1342802300" sldId="585"/>
        </pc:sldMkLst>
        <pc:picChg chg="add mod">
          <ac:chgData name="Laštůvka Štěpán (LA)" userId="1474d17a-24d8-4a4b-b3b6-f7baf8b49f6a" providerId="ADAL" clId="{74FAA8FE-C501-4B7B-AB21-BBED9F533FAF}" dt="2026-03-23T20:45:35.200" v="603" actId="1076"/>
          <ac:picMkLst>
            <pc:docMk/>
            <pc:sldMk cId="1342802300" sldId="585"/>
            <ac:picMk id="2" creationId="{CBCF387C-B919-901C-2680-5305C36E4511}"/>
          </ac:picMkLst>
        </pc:picChg>
        <pc:picChg chg="add mod">
          <ac:chgData name="Laštůvka Štěpán (LA)" userId="1474d17a-24d8-4a4b-b3b6-f7baf8b49f6a" providerId="ADAL" clId="{74FAA8FE-C501-4B7B-AB21-BBED9F533FAF}" dt="2026-03-23T20:45:30.796" v="602" actId="1076"/>
          <ac:picMkLst>
            <pc:docMk/>
            <pc:sldMk cId="1342802300" sldId="585"/>
            <ac:picMk id="3" creationId="{0492A919-81CF-F073-0018-2AB4DB470829}"/>
          </ac:picMkLst>
        </pc:picChg>
        <pc:picChg chg="del">
          <ac:chgData name="Laštůvka Štěpán (LA)" userId="1474d17a-24d8-4a4b-b3b6-f7baf8b49f6a" providerId="ADAL" clId="{74FAA8FE-C501-4B7B-AB21-BBED9F533FAF}" dt="2026-03-23T20:44:55.281" v="591" actId="478"/>
          <ac:picMkLst>
            <pc:docMk/>
            <pc:sldMk cId="1342802300" sldId="585"/>
            <ac:picMk id="4" creationId="{D0B25CB2-9821-3BA8-2B0D-94C419C56D2E}"/>
          </ac:picMkLst>
        </pc:picChg>
        <pc:picChg chg="del">
          <ac:chgData name="Laštůvka Štěpán (LA)" userId="1474d17a-24d8-4a4b-b3b6-f7baf8b49f6a" providerId="ADAL" clId="{74FAA8FE-C501-4B7B-AB21-BBED9F533FAF}" dt="2026-03-23T20:44:56.608" v="592" actId="478"/>
          <ac:picMkLst>
            <pc:docMk/>
            <pc:sldMk cId="1342802300" sldId="585"/>
            <ac:picMk id="5" creationId="{3E9A9EC9-9775-04F1-28C0-3EA356010D75}"/>
          </ac:picMkLst>
        </pc:picChg>
      </pc:sldChg>
      <pc:sldChg chg="addSp delSp modSp add del">
        <pc:chgData name="Laštůvka Štěpán (LA)" userId="1474d17a-24d8-4a4b-b3b6-f7baf8b49f6a" providerId="ADAL" clId="{74FAA8FE-C501-4B7B-AB21-BBED9F533FAF}" dt="2026-03-23T20:46:40.006" v="642" actId="47"/>
        <pc:sldMkLst>
          <pc:docMk/>
          <pc:sldMk cId="1847783533" sldId="586"/>
        </pc:sldMkLst>
        <pc:spChg chg="add mod">
          <ac:chgData name="Laštůvka Štěpán (LA)" userId="1474d17a-24d8-4a4b-b3b6-f7baf8b49f6a" providerId="ADAL" clId="{74FAA8FE-C501-4B7B-AB21-BBED9F533FAF}" dt="2026-03-23T20:46:14.052" v="607"/>
          <ac:spMkLst>
            <pc:docMk/>
            <pc:sldMk cId="1847783533" sldId="586"/>
            <ac:spMk id="2" creationId="{C4D1A79B-C7DD-B9B8-A024-E4708185F089}"/>
          </ac:spMkLst>
        </pc:spChg>
        <pc:spChg chg="add mod">
          <ac:chgData name="Laštůvka Štěpán (LA)" userId="1474d17a-24d8-4a4b-b3b6-f7baf8b49f6a" providerId="ADAL" clId="{74FAA8FE-C501-4B7B-AB21-BBED9F533FAF}" dt="2026-03-23T20:46:14.052" v="607"/>
          <ac:spMkLst>
            <pc:docMk/>
            <pc:sldMk cId="1847783533" sldId="586"/>
            <ac:spMk id="6" creationId="{0E5902E7-F3F2-81A2-EC42-89891B7EBD99}"/>
          </ac:spMkLst>
        </pc:spChg>
        <pc:picChg chg="add mod">
          <ac:chgData name="Laštůvka Štěpán (LA)" userId="1474d17a-24d8-4a4b-b3b6-f7baf8b49f6a" providerId="ADAL" clId="{74FAA8FE-C501-4B7B-AB21-BBED9F533FAF}" dt="2026-03-23T20:46:14.052" v="607"/>
          <ac:picMkLst>
            <pc:docMk/>
            <pc:sldMk cId="1847783533" sldId="586"/>
            <ac:picMk id="3" creationId="{35C8EF46-0213-F5B1-05F7-D97DC407D536}"/>
          </ac:picMkLst>
        </pc:picChg>
        <pc:picChg chg="del">
          <ac:chgData name="Laštůvka Štěpán (LA)" userId="1474d17a-24d8-4a4b-b3b6-f7baf8b49f6a" providerId="ADAL" clId="{74FAA8FE-C501-4B7B-AB21-BBED9F533FAF}" dt="2026-03-23T20:45:41.492" v="604" actId="478"/>
          <ac:picMkLst>
            <pc:docMk/>
            <pc:sldMk cId="1847783533" sldId="586"/>
            <ac:picMk id="4" creationId="{34CBE2D3-BFD8-75AD-8CE7-C405B3A5F2DC}"/>
          </ac:picMkLst>
        </pc:picChg>
        <pc:picChg chg="del">
          <ac:chgData name="Laštůvka Štěpán (LA)" userId="1474d17a-24d8-4a4b-b3b6-f7baf8b49f6a" providerId="ADAL" clId="{74FAA8FE-C501-4B7B-AB21-BBED9F533FAF}" dt="2026-03-23T20:45:42.952" v="605" actId="478"/>
          <ac:picMkLst>
            <pc:docMk/>
            <pc:sldMk cId="1847783533" sldId="586"/>
            <ac:picMk id="5" creationId="{1FC6563D-8C0E-B092-8A4A-203CF118913A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47:46.297" v="668" actId="1076"/>
        <pc:sldMkLst>
          <pc:docMk/>
          <pc:sldMk cId="3954546656" sldId="586"/>
        </pc:sldMkLst>
        <pc:spChg chg="mod">
          <ac:chgData name="Laštůvka Štěpán (LA)" userId="1474d17a-24d8-4a4b-b3b6-f7baf8b49f6a" providerId="ADAL" clId="{74FAA8FE-C501-4B7B-AB21-BBED9F533FAF}" dt="2026-03-23T20:47:16.089" v="661" actId="20577"/>
          <ac:spMkLst>
            <pc:docMk/>
            <pc:sldMk cId="3954546656" sldId="586"/>
            <ac:spMk id="2" creationId="{99EA77BD-C878-DFBC-E01D-6D98C18FD9B6}"/>
          </ac:spMkLst>
        </pc:spChg>
        <pc:spChg chg="del">
          <ac:chgData name="Laštůvka Štěpán (LA)" userId="1474d17a-24d8-4a4b-b3b6-f7baf8b49f6a" providerId="ADAL" clId="{74FAA8FE-C501-4B7B-AB21-BBED9F533FAF}" dt="2026-03-23T20:47:23.353" v="662"/>
          <ac:spMkLst>
            <pc:docMk/>
            <pc:sldMk cId="3954546656" sldId="586"/>
            <ac:spMk id="3" creationId="{C981F5C0-021D-0740-7C57-CE5870A4BFBF}"/>
          </ac:spMkLst>
        </pc:spChg>
        <pc:spChg chg="add del mod">
          <ac:chgData name="Laštůvka Štěpán (LA)" userId="1474d17a-24d8-4a4b-b3b6-f7baf8b49f6a" providerId="ADAL" clId="{74FAA8FE-C501-4B7B-AB21-BBED9F533FAF}" dt="2026-03-23T20:47:36.560" v="664" actId="478"/>
          <ac:spMkLst>
            <pc:docMk/>
            <pc:sldMk cId="3954546656" sldId="586"/>
            <ac:spMk id="4" creationId="{48AC30C3-567B-C99D-BD62-4D86DBE7C908}"/>
          </ac:spMkLst>
        </pc:spChg>
        <pc:spChg chg="add del mod">
          <ac:chgData name="Laštůvka Štěpán (LA)" userId="1474d17a-24d8-4a4b-b3b6-f7baf8b49f6a" providerId="ADAL" clId="{74FAA8FE-C501-4B7B-AB21-BBED9F533FAF}" dt="2026-03-23T20:47:38.585" v="665" actId="478"/>
          <ac:spMkLst>
            <pc:docMk/>
            <pc:sldMk cId="3954546656" sldId="586"/>
            <ac:spMk id="6" creationId="{847DBA62-A675-7D57-8414-2701AF0498B6}"/>
          </ac:spMkLst>
        </pc:spChg>
        <pc:spChg chg="add mod">
          <ac:chgData name="Laštůvka Štěpán (LA)" userId="1474d17a-24d8-4a4b-b3b6-f7baf8b49f6a" providerId="ADAL" clId="{74FAA8FE-C501-4B7B-AB21-BBED9F533FAF}" dt="2026-03-23T20:47:38.814" v="666"/>
          <ac:spMkLst>
            <pc:docMk/>
            <pc:sldMk cId="3954546656" sldId="586"/>
            <ac:spMk id="7" creationId="{372D1CC7-2BF4-B987-688E-1104BACFD11C}"/>
          </ac:spMkLst>
        </pc:spChg>
        <pc:picChg chg="add mod">
          <ac:chgData name="Laštůvka Štěpán (LA)" userId="1474d17a-24d8-4a4b-b3b6-f7baf8b49f6a" providerId="ADAL" clId="{74FAA8FE-C501-4B7B-AB21-BBED9F533FAF}" dt="2026-03-23T20:47:46.297" v="668" actId="1076"/>
          <ac:picMkLst>
            <pc:docMk/>
            <pc:sldMk cId="3954546656" sldId="586"/>
            <ac:picMk id="8" creationId="{1C409DB2-50B4-746A-B80D-8E39F2EDFD82}"/>
          </ac:picMkLst>
        </pc:picChg>
      </pc:sldChg>
      <pc:sldChg chg="addSp delSp modSp new add del mod">
        <pc:chgData name="Laštůvka Štěpán (LA)" userId="1474d17a-24d8-4a4b-b3b6-f7baf8b49f6a" providerId="ADAL" clId="{74FAA8FE-C501-4B7B-AB21-BBED9F533FAF}" dt="2026-03-23T21:32:10.059" v="1366" actId="313"/>
        <pc:sldMkLst>
          <pc:docMk/>
          <pc:sldMk cId="102133437" sldId="587"/>
        </pc:sldMkLst>
        <pc:spChg chg="mod">
          <ac:chgData name="Laštůvka Štěpán (LA)" userId="1474d17a-24d8-4a4b-b3b6-f7baf8b49f6a" providerId="ADAL" clId="{74FAA8FE-C501-4B7B-AB21-BBED9F533FAF}" dt="2026-03-23T21:32:10.059" v="1366" actId="313"/>
          <ac:spMkLst>
            <pc:docMk/>
            <pc:sldMk cId="102133437" sldId="587"/>
            <ac:spMk id="2" creationId="{6ACB6F7D-DE56-06F6-C52A-B39C5FFE3009}"/>
          </ac:spMkLst>
        </pc:spChg>
        <pc:spChg chg="mod">
          <ac:chgData name="Laštůvka Štěpán (LA)" userId="1474d17a-24d8-4a4b-b3b6-f7baf8b49f6a" providerId="ADAL" clId="{74FAA8FE-C501-4B7B-AB21-BBED9F533FAF}" dt="2026-03-23T20:58:52.160" v="909" actId="20577"/>
          <ac:spMkLst>
            <pc:docMk/>
            <pc:sldMk cId="102133437" sldId="587"/>
            <ac:spMk id="3" creationId="{634EDF6B-60FD-1295-1EEA-DE574ECFEA1F}"/>
          </ac:spMkLst>
        </pc:spChg>
        <pc:picChg chg="add del mod">
          <ac:chgData name="Laštůvka Štěpán (LA)" userId="1474d17a-24d8-4a4b-b3b6-f7baf8b49f6a" providerId="ADAL" clId="{74FAA8FE-C501-4B7B-AB21-BBED9F533FAF}" dt="2026-03-23T20:54:18.801" v="770" actId="21"/>
          <ac:picMkLst>
            <pc:docMk/>
            <pc:sldMk cId="102133437" sldId="587"/>
            <ac:picMk id="4" creationId="{223C79EB-3373-6E42-EC21-DC3F802C9FBA}"/>
          </ac:picMkLst>
        </pc:picChg>
      </pc:sldChg>
      <pc:sldChg chg="addSp modSp new mod">
        <pc:chgData name="Laštůvka Štěpán (LA)" userId="1474d17a-24d8-4a4b-b3b6-f7baf8b49f6a" providerId="ADAL" clId="{74FAA8FE-C501-4B7B-AB21-BBED9F533FAF}" dt="2026-03-23T20:54:26.094" v="772" actId="1076"/>
        <pc:sldMkLst>
          <pc:docMk/>
          <pc:sldMk cId="3228441038" sldId="588"/>
        </pc:sldMkLst>
        <pc:spChg chg="mod">
          <ac:chgData name="Laštůvka Štěpán (LA)" userId="1474d17a-24d8-4a4b-b3b6-f7baf8b49f6a" providerId="ADAL" clId="{74FAA8FE-C501-4B7B-AB21-BBED9F533FAF}" dt="2026-03-23T20:54:15.447" v="769" actId="20577"/>
          <ac:spMkLst>
            <pc:docMk/>
            <pc:sldMk cId="3228441038" sldId="588"/>
            <ac:spMk id="2" creationId="{D83B9E49-D949-1B0F-1330-781D205A185A}"/>
          </ac:spMkLst>
        </pc:spChg>
        <pc:spChg chg="mod">
          <ac:chgData name="Laštůvka Štěpán (LA)" userId="1474d17a-24d8-4a4b-b3b6-f7baf8b49f6a" providerId="ADAL" clId="{74FAA8FE-C501-4B7B-AB21-BBED9F533FAF}" dt="2026-03-23T20:54:00.831" v="764" actId="27636"/>
          <ac:spMkLst>
            <pc:docMk/>
            <pc:sldMk cId="3228441038" sldId="588"/>
            <ac:spMk id="3" creationId="{62B853B2-AE7D-900F-B8F1-8B6A5A8E4EE9}"/>
          </ac:spMkLst>
        </pc:spChg>
        <pc:picChg chg="add mod">
          <ac:chgData name="Laštůvka Štěpán (LA)" userId="1474d17a-24d8-4a4b-b3b6-f7baf8b49f6a" providerId="ADAL" clId="{74FAA8FE-C501-4B7B-AB21-BBED9F533FAF}" dt="2026-03-23T20:54:26.094" v="772" actId="1076"/>
          <ac:picMkLst>
            <pc:docMk/>
            <pc:sldMk cId="3228441038" sldId="588"/>
            <ac:picMk id="4" creationId="{223C79EB-3373-6E42-EC21-DC3F802C9FBA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0:56:41.162" v="849" actId="1076"/>
        <pc:sldMkLst>
          <pc:docMk/>
          <pc:sldMk cId="1921749910" sldId="589"/>
        </pc:sldMkLst>
        <pc:spChg chg="mod">
          <ac:chgData name="Laštůvka Štěpán (LA)" userId="1474d17a-24d8-4a4b-b3b6-f7baf8b49f6a" providerId="ADAL" clId="{74FAA8FE-C501-4B7B-AB21-BBED9F533FAF}" dt="2026-03-23T20:56:14.385" v="841" actId="20577"/>
          <ac:spMkLst>
            <pc:docMk/>
            <pc:sldMk cId="1921749910" sldId="589"/>
            <ac:spMk id="2" creationId="{AEF5A64E-0D57-BFA0-CAC2-31AEB104083C}"/>
          </ac:spMkLst>
        </pc:spChg>
        <pc:spChg chg="del">
          <ac:chgData name="Laštůvka Štěpán (LA)" userId="1474d17a-24d8-4a4b-b3b6-f7baf8b49f6a" providerId="ADAL" clId="{74FAA8FE-C501-4B7B-AB21-BBED9F533FAF}" dt="2026-03-23T20:56:19.310" v="842" actId="478"/>
          <ac:spMkLst>
            <pc:docMk/>
            <pc:sldMk cId="1921749910" sldId="589"/>
            <ac:spMk id="3" creationId="{799C3ED2-FBFE-E004-1DFA-7C0A785D5960}"/>
          </ac:spMkLst>
        </pc:spChg>
        <pc:spChg chg="add del mod">
          <ac:chgData name="Laštůvka Štěpán (LA)" userId="1474d17a-24d8-4a4b-b3b6-f7baf8b49f6a" providerId="ADAL" clId="{74FAA8FE-C501-4B7B-AB21-BBED9F533FAF}" dt="2026-03-23T20:55:53.278" v="784" actId="478"/>
          <ac:spMkLst>
            <pc:docMk/>
            <pc:sldMk cId="1921749910" sldId="589"/>
            <ac:spMk id="4" creationId="{C5A9F08B-A2A9-AD6E-C4D9-8DE1ECCE88EF}"/>
          </ac:spMkLst>
        </pc:spChg>
        <pc:spChg chg="add mod">
          <ac:chgData name="Laštůvka Štěpán (LA)" userId="1474d17a-24d8-4a4b-b3b6-f7baf8b49f6a" providerId="ADAL" clId="{74FAA8FE-C501-4B7B-AB21-BBED9F533FAF}" dt="2026-03-23T20:56:32.337" v="846" actId="20577"/>
          <ac:spMkLst>
            <pc:docMk/>
            <pc:sldMk cId="1921749910" sldId="589"/>
            <ac:spMk id="5" creationId="{A00C1E1B-8271-C475-E88C-967CA87F7C38}"/>
          </ac:spMkLst>
        </pc:spChg>
        <pc:picChg chg="add mod">
          <ac:chgData name="Laštůvka Štěpán (LA)" userId="1474d17a-24d8-4a4b-b3b6-f7baf8b49f6a" providerId="ADAL" clId="{74FAA8FE-C501-4B7B-AB21-BBED9F533FAF}" dt="2026-03-23T20:56:41.162" v="849" actId="1076"/>
          <ac:picMkLst>
            <pc:docMk/>
            <pc:sldMk cId="1921749910" sldId="589"/>
            <ac:picMk id="6" creationId="{4D75916C-1071-0D6F-A04F-2281147110C1}"/>
          </ac:picMkLst>
        </pc:picChg>
      </pc:sldChg>
      <pc:sldChg chg="modSp new mod">
        <pc:chgData name="Laštůvka Štěpán (LA)" userId="1474d17a-24d8-4a4b-b3b6-f7baf8b49f6a" providerId="ADAL" clId="{74FAA8FE-C501-4B7B-AB21-BBED9F533FAF}" dt="2026-03-23T21:00:23.766" v="959" actId="20577"/>
        <pc:sldMkLst>
          <pc:docMk/>
          <pc:sldMk cId="3626656922" sldId="590"/>
        </pc:sldMkLst>
        <pc:spChg chg="mod">
          <ac:chgData name="Laštůvka Štěpán (LA)" userId="1474d17a-24d8-4a4b-b3b6-f7baf8b49f6a" providerId="ADAL" clId="{74FAA8FE-C501-4B7B-AB21-BBED9F533FAF}" dt="2026-03-23T21:00:23.766" v="959" actId="20577"/>
          <ac:spMkLst>
            <pc:docMk/>
            <pc:sldMk cId="3626656922" sldId="590"/>
            <ac:spMk id="2" creationId="{2802047B-32B0-C473-6619-88311A7D3125}"/>
          </ac:spMkLst>
        </pc:spChg>
        <pc:spChg chg="mod">
          <ac:chgData name="Laštůvka Štěpán (LA)" userId="1474d17a-24d8-4a4b-b3b6-f7baf8b49f6a" providerId="ADAL" clId="{74FAA8FE-C501-4B7B-AB21-BBED9F533FAF}" dt="2026-03-23T20:59:36.500" v="927" actId="27636"/>
          <ac:spMkLst>
            <pc:docMk/>
            <pc:sldMk cId="3626656922" sldId="590"/>
            <ac:spMk id="3" creationId="{7549AD92-6B29-4063-7523-AE4EB9F89F51}"/>
          </ac:spMkLst>
        </pc:spChg>
      </pc:sldChg>
      <pc:sldChg chg="addSp delSp modSp new mod">
        <pc:chgData name="Laštůvka Štěpán (LA)" userId="1474d17a-24d8-4a4b-b3b6-f7baf8b49f6a" providerId="ADAL" clId="{74FAA8FE-C501-4B7B-AB21-BBED9F533FAF}" dt="2026-03-23T21:01:24.048" v="968" actId="20577"/>
        <pc:sldMkLst>
          <pc:docMk/>
          <pc:sldMk cId="3305815812" sldId="591"/>
        </pc:sldMkLst>
        <pc:spChg chg="mod">
          <ac:chgData name="Laštůvka Štěpán (LA)" userId="1474d17a-24d8-4a4b-b3b6-f7baf8b49f6a" providerId="ADAL" clId="{74FAA8FE-C501-4B7B-AB21-BBED9F533FAF}" dt="2026-03-23T21:01:24.048" v="968" actId="20577"/>
          <ac:spMkLst>
            <pc:docMk/>
            <pc:sldMk cId="3305815812" sldId="591"/>
            <ac:spMk id="2" creationId="{0AC8EFA5-08A0-402A-7717-55209C890EB9}"/>
          </ac:spMkLst>
        </pc:spChg>
        <pc:spChg chg="del">
          <ac:chgData name="Laštůvka Štěpán (LA)" userId="1474d17a-24d8-4a4b-b3b6-f7baf8b49f6a" providerId="ADAL" clId="{74FAA8FE-C501-4B7B-AB21-BBED9F533FAF}" dt="2026-03-23T21:01:16.179" v="963"/>
          <ac:spMkLst>
            <pc:docMk/>
            <pc:sldMk cId="3305815812" sldId="591"/>
            <ac:spMk id="3" creationId="{74389FC2-69C1-225B-2073-3F2356EACE2C}"/>
          </ac:spMkLst>
        </pc:spChg>
        <pc:spChg chg="add mod">
          <ac:chgData name="Laštůvka Štěpán (LA)" userId="1474d17a-24d8-4a4b-b3b6-f7baf8b49f6a" providerId="ADAL" clId="{74FAA8FE-C501-4B7B-AB21-BBED9F533FAF}" dt="2026-03-23T21:01:16.179" v="963"/>
          <ac:spMkLst>
            <pc:docMk/>
            <pc:sldMk cId="3305815812" sldId="591"/>
            <ac:spMk id="4" creationId="{50F77E6F-F6A6-C1F5-4184-34BCCAA2CC11}"/>
          </ac:spMkLst>
        </pc:spChg>
      </pc:sldChg>
      <pc:sldChg chg="new del">
        <pc:chgData name="Laštůvka Štěpán (LA)" userId="1474d17a-24d8-4a4b-b3b6-f7baf8b49f6a" providerId="ADAL" clId="{74FAA8FE-C501-4B7B-AB21-BBED9F533FAF}" dt="2026-03-23T21:23:55.025" v="1190" actId="47"/>
        <pc:sldMkLst>
          <pc:docMk/>
          <pc:sldMk cId="2568174184" sldId="592"/>
        </pc:sldMkLst>
      </pc:sldChg>
      <pc:sldChg chg="addSp delSp modSp new del mod">
        <pc:chgData name="Laštůvka Štěpán (LA)" userId="1474d17a-24d8-4a4b-b3b6-f7baf8b49f6a" providerId="ADAL" clId="{74FAA8FE-C501-4B7B-AB21-BBED9F533FAF}" dt="2026-03-23T21:08:57.250" v="1042" actId="47"/>
        <pc:sldMkLst>
          <pc:docMk/>
          <pc:sldMk cId="3533196983" sldId="592"/>
        </pc:sldMkLst>
        <pc:spChg chg="mod">
          <ac:chgData name="Laštůvka Štěpán (LA)" userId="1474d17a-24d8-4a4b-b3b6-f7baf8b49f6a" providerId="ADAL" clId="{74FAA8FE-C501-4B7B-AB21-BBED9F533FAF}" dt="2026-03-23T21:08:54.021" v="1041" actId="20577"/>
          <ac:spMkLst>
            <pc:docMk/>
            <pc:sldMk cId="3533196983" sldId="592"/>
            <ac:spMk id="2" creationId="{56A2A7B0-3CB7-F79F-23E4-40FD96639482}"/>
          </ac:spMkLst>
        </pc:spChg>
        <pc:spChg chg="del">
          <ac:chgData name="Laštůvka Štěpán (LA)" userId="1474d17a-24d8-4a4b-b3b6-f7baf8b49f6a" providerId="ADAL" clId="{74FAA8FE-C501-4B7B-AB21-BBED9F533FAF}" dt="2026-03-23T21:08:28.699" v="1028" actId="478"/>
          <ac:spMkLst>
            <pc:docMk/>
            <pc:sldMk cId="3533196983" sldId="592"/>
            <ac:spMk id="3" creationId="{83634926-15B8-10C5-53D3-FEF7A5E6A82A}"/>
          </ac:spMkLst>
        </pc:spChg>
        <pc:spChg chg="add del mod">
          <ac:chgData name="Laštůvka Štěpán (LA)" userId="1474d17a-24d8-4a4b-b3b6-f7baf8b49f6a" providerId="ADAL" clId="{74FAA8FE-C501-4B7B-AB21-BBED9F533FAF}" dt="2026-03-23T21:08:48.775" v="1033" actId="478"/>
          <ac:spMkLst>
            <pc:docMk/>
            <pc:sldMk cId="3533196983" sldId="592"/>
            <ac:spMk id="4" creationId="{A93899CB-3C96-9249-F1D7-71CD104DD0AA}"/>
          </ac:spMkLst>
        </pc:spChg>
        <pc:spChg chg="add mod">
          <ac:chgData name="Laštůvka Štěpán (LA)" userId="1474d17a-24d8-4a4b-b3b6-f7baf8b49f6a" providerId="ADAL" clId="{74FAA8FE-C501-4B7B-AB21-BBED9F533FAF}" dt="2026-03-23T21:08:37.914" v="1031" actId="1076"/>
          <ac:spMkLst>
            <pc:docMk/>
            <pc:sldMk cId="3533196983" sldId="592"/>
            <ac:spMk id="5" creationId="{8F85F9B4-B15D-274D-6E13-FA8A9CD99F13}"/>
          </ac:spMkLst>
        </pc:spChg>
        <pc:picChg chg="add mod">
          <ac:chgData name="Laštůvka Štěpán (LA)" userId="1474d17a-24d8-4a4b-b3b6-f7baf8b49f6a" providerId="ADAL" clId="{74FAA8FE-C501-4B7B-AB21-BBED9F533FAF}" dt="2026-03-23T21:08:21.685" v="1027"/>
          <ac:picMkLst>
            <pc:docMk/>
            <pc:sldMk cId="3533196983" sldId="592"/>
            <ac:picMk id="6" creationId="{A4DA452B-F1FA-8C46-A195-15A225E53113}"/>
          </ac:picMkLst>
        </pc:picChg>
        <pc:picChg chg="add mod">
          <ac:chgData name="Laštůvka Štěpán (LA)" userId="1474d17a-24d8-4a4b-b3b6-f7baf8b49f6a" providerId="ADAL" clId="{74FAA8FE-C501-4B7B-AB21-BBED9F533FAF}" dt="2026-03-23T21:08:21.685" v="1027"/>
          <ac:picMkLst>
            <pc:docMk/>
            <pc:sldMk cId="3533196983" sldId="592"/>
            <ac:picMk id="7" creationId="{290D1667-E72E-A0BE-E4EC-C643CDA0D5FC}"/>
          </ac:picMkLst>
        </pc:picChg>
      </pc:sldChg>
      <pc:sldChg chg="addSp delSp modSp new mod ord">
        <pc:chgData name="Laštůvka Štěpán (LA)" userId="1474d17a-24d8-4a4b-b3b6-f7baf8b49f6a" providerId="ADAL" clId="{74FAA8FE-C501-4B7B-AB21-BBED9F533FAF}" dt="2026-03-23T21:26:34.390" v="1267" actId="1076"/>
        <pc:sldMkLst>
          <pc:docMk/>
          <pc:sldMk cId="4243880023" sldId="593"/>
        </pc:sldMkLst>
        <pc:spChg chg="mod">
          <ac:chgData name="Laštůvka Štěpán (LA)" userId="1474d17a-24d8-4a4b-b3b6-f7baf8b49f6a" providerId="ADAL" clId="{74FAA8FE-C501-4B7B-AB21-BBED9F533FAF}" dt="2026-03-23T21:26:17.767" v="1264" actId="20577"/>
          <ac:spMkLst>
            <pc:docMk/>
            <pc:sldMk cId="4243880023" sldId="593"/>
            <ac:spMk id="2" creationId="{7D052125-4FB9-E9A0-3154-F22C6FFC68C5}"/>
          </ac:spMkLst>
        </pc:spChg>
        <pc:spChg chg="add del mod">
          <ac:chgData name="Laštůvka Štěpán (LA)" userId="1474d17a-24d8-4a4b-b3b6-f7baf8b49f6a" providerId="ADAL" clId="{74FAA8FE-C501-4B7B-AB21-BBED9F533FAF}" dt="2026-03-23T21:26:32.075" v="1266" actId="1076"/>
          <ac:spMkLst>
            <pc:docMk/>
            <pc:sldMk cId="4243880023" sldId="593"/>
            <ac:spMk id="3" creationId="{DA2FC298-1A46-A251-0477-D9B7353684FC}"/>
          </ac:spMkLst>
        </pc:spChg>
        <pc:spChg chg="add mod">
          <ac:chgData name="Laštůvka Štěpán (LA)" userId="1474d17a-24d8-4a4b-b3b6-f7baf8b49f6a" providerId="ADAL" clId="{74FAA8FE-C501-4B7B-AB21-BBED9F533FAF}" dt="2026-03-23T21:24:05.820" v="1194"/>
          <ac:spMkLst>
            <pc:docMk/>
            <pc:sldMk cId="4243880023" sldId="593"/>
            <ac:spMk id="4" creationId="{9179C6B5-9369-C17C-C1B4-1C0A799219CD}"/>
          </ac:spMkLst>
        </pc:spChg>
        <pc:spChg chg="add del mod">
          <ac:chgData name="Laštůvka Štěpán (LA)" userId="1474d17a-24d8-4a4b-b3b6-f7baf8b49f6a" providerId="ADAL" clId="{74FAA8FE-C501-4B7B-AB21-BBED9F533FAF}" dt="2026-03-23T21:25:23.600" v="1211" actId="478"/>
          <ac:spMkLst>
            <pc:docMk/>
            <pc:sldMk cId="4243880023" sldId="593"/>
            <ac:spMk id="7" creationId="{92BAF9E2-8598-769A-B2F1-ED6AEF250E56}"/>
          </ac:spMkLst>
        </pc:spChg>
        <pc:spChg chg="add mod">
          <ac:chgData name="Laštůvka Štěpán (LA)" userId="1474d17a-24d8-4a4b-b3b6-f7baf8b49f6a" providerId="ADAL" clId="{74FAA8FE-C501-4B7B-AB21-BBED9F533FAF}" dt="2026-03-23T21:25:15.123" v="1210"/>
          <ac:spMkLst>
            <pc:docMk/>
            <pc:sldMk cId="4243880023" sldId="593"/>
            <ac:spMk id="8" creationId="{B62E76A3-F628-E259-E160-B448DB64D8F4}"/>
          </ac:spMkLst>
        </pc:spChg>
        <pc:picChg chg="add mod">
          <ac:chgData name="Laštůvka Štěpán (LA)" userId="1474d17a-24d8-4a4b-b3b6-f7baf8b49f6a" providerId="ADAL" clId="{74FAA8FE-C501-4B7B-AB21-BBED9F533FAF}" dt="2026-03-23T21:24:03.742" v="1191"/>
          <ac:picMkLst>
            <pc:docMk/>
            <pc:sldMk cId="4243880023" sldId="593"/>
            <ac:picMk id="5" creationId="{7B32DFD8-0F07-3644-908C-1EC8F9ADF42E}"/>
          </ac:picMkLst>
        </pc:picChg>
        <pc:picChg chg="add mod">
          <ac:chgData name="Laštůvka Štěpán (LA)" userId="1474d17a-24d8-4a4b-b3b6-f7baf8b49f6a" providerId="ADAL" clId="{74FAA8FE-C501-4B7B-AB21-BBED9F533FAF}" dt="2026-03-23T21:26:34.390" v="1267" actId="1076"/>
          <ac:picMkLst>
            <pc:docMk/>
            <pc:sldMk cId="4243880023" sldId="593"/>
            <ac:picMk id="9" creationId="{C4696F9B-3981-C581-B2F7-8FD527217496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1:30:17.952" v="1319" actId="1076"/>
        <pc:sldMkLst>
          <pc:docMk/>
          <pc:sldMk cId="2974774144" sldId="594"/>
        </pc:sldMkLst>
        <pc:spChg chg="add del mod">
          <ac:chgData name="Laštůvka Štěpán (LA)" userId="1474d17a-24d8-4a4b-b3b6-f7baf8b49f6a" providerId="ADAL" clId="{74FAA8FE-C501-4B7B-AB21-BBED9F533FAF}" dt="2026-03-23T21:29:40.375" v="1312" actId="478"/>
          <ac:spMkLst>
            <pc:docMk/>
            <pc:sldMk cId="2974774144" sldId="594"/>
            <ac:spMk id="2" creationId="{98BA5418-1DE0-552E-EB3D-E15D15D80D6A}"/>
          </ac:spMkLst>
        </pc:spChg>
        <pc:spChg chg="del">
          <ac:chgData name="Laštůvka Štěpán (LA)" userId="1474d17a-24d8-4a4b-b3b6-f7baf8b49f6a" providerId="ADAL" clId="{74FAA8FE-C501-4B7B-AB21-BBED9F533FAF}" dt="2026-03-23T21:27:36.896" v="1278" actId="478"/>
          <ac:spMkLst>
            <pc:docMk/>
            <pc:sldMk cId="2974774144" sldId="594"/>
            <ac:spMk id="3" creationId="{2EBB2BE2-1323-F72D-82A2-9FDD1D210237}"/>
          </ac:spMkLst>
        </pc:spChg>
        <pc:spChg chg="add del mod">
          <ac:chgData name="Laštůvka Štěpán (LA)" userId="1474d17a-24d8-4a4b-b3b6-f7baf8b49f6a" providerId="ADAL" clId="{74FAA8FE-C501-4B7B-AB21-BBED9F533FAF}" dt="2026-03-23T21:27:46.551" v="1280" actId="478"/>
          <ac:spMkLst>
            <pc:docMk/>
            <pc:sldMk cId="2974774144" sldId="594"/>
            <ac:spMk id="4" creationId="{21DCEC9E-169D-23AF-C28F-A7C5B84F4776}"/>
          </ac:spMkLst>
        </pc:spChg>
        <pc:spChg chg="add del mod">
          <ac:chgData name="Laštůvka Štěpán (LA)" userId="1474d17a-24d8-4a4b-b3b6-f7baf8b49f6a" providerId="ADAL" clId="{74FAA8FE-C501-4B7B-AB21-BBED9F533FAF}" dt="2026-03-23T21:29:26.835" v="1306" actId="478"/>
          <ac:spMkLst>
            <pc:docMk/>
            <pc:sldMk cId="2974774144" sldId="594"/>
            <ac:spMk id="7" creationId="{AF0C5A9B-CF83-1680-B6F2-140729DAFF27}"/>
          </ac:spMkLst>
        </pc:spChg>
        <pc:spChg chg="add mod">
          <ac:chgData name="Laštůvka Štěpán (LA)" userId="1474d17a-24d8-4a4b-b3b6-f7baf8b49f6a" providerId="ADAL" clId="{74FAA8FE-C501-4B7B-AB21-BBED9F533FAF}" dt="2026-03-23T21:29:32.533" v="1309" actId="20577"/>
          <ac:spMkLst>
            <pc:docMk/>
            <pc:sldMk cId="2974774144" sldId="594"/>
            <ac:spMk id="8" creationId="{3F6930B0-57EE-1606-C1A5-D9776087ED98}"/>
          </ac:spMkLst>
        </pc:spChg>
        <pc:spChg chg="add del mod">
          <ac:chgData name="Laštůvka Štěpán (LA)" userId="1474d17a-24d8-4a4b-b3b6-f7baf8b49f6a" providerId="ADAL" clId="{74FAA8FE-C501-4B7B-AB21-BBED9F533FAF}" dt="2026-03-23T21:29:38.103" v="1311" actId="478"/>
          <ac:spMkLst>
            <pc:docMk/>
            <pc:sldMk cId="2974774144" sldId="594"/>
            <ac:spMk id="10" creationId="{F64CF65C-A7CA-146C-CD2B-D92AB9689464}"/>
          </ac:spMkLst>
        </pc:spChg>
        <pc:spChg chg="add del mod">
          <ac:chgData name="Laštůvka Štěpán (LA)" userId="1474d17a-24d8-4a4b-b3b6-f7baf8b49f6a" providerId="ADAL" clId="{74FAA8FE-C501-4B7B-AB21-BBED9F533FAF}" dt="2026-03-23T21:29:45.184" v="1314" actId="478"/>
          <ac:spMkLst>
            <pc:docMk/>
            <pc:sldMk cId="2974774144" sldId="594"/>
            <ac:spMk id="12" creationId="{85FD8762-9CF0-D9B5-83B9-24E5157CCA07}"/>
          </ac:spMkLst>
        </pc:spChg>
        <pc:picChg chg="add mod">
          <ac:chgData name="Laštůvka Štěpán (LA)" userId="1474d17a-24d8-4a4b-b3b6-f7baf8b49f6a" providerId="ADAL" clId="{74FAA8FE-C501-4B7B-AB21-BBED9F533FAF}" dt="2026-03-23T21:30:17.952" v="1319" actId="1076"/>
          <ac:picMkLst>
            <pc:docMk/>
            <pc:sldMk cId="2974774144" sldId="594"/>
            <ac:picMk id="5" creationId="{911C3316-EB06-E078-0C77-A5FCFEB07D50}"/>
          </ac:picMkLst>
        </pc:picChg>
        <pc:picChg chg="add mod">
          <ac:chgData name="Laštůvka Štěpán (LA)" userId="1474d17a-24d8-4a4b-b3b6-f7baf8b49f6a" providerId="ADAL" clId="{74FAA8FE-C501-4B7B-AB21-BBED9F533FAF}" dt="2026-03-23T21:30:15.077" v="1318" actId="1076"/>
          <ac:picMkLst>
            <pc:docMk/>
            <pc:sldMk cId="2974774144" sldId="594"/>
            <ac:picMk id="6" creationId="{DE8BBB08-813A-2C78-A35E-E16030985507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1:30:47.198" v="1341" actId="20577"/>
        <pc:sldMkLst>
          <pc:docMk/>
          <pc:sldMk cId="592530156" sldId="595"/>
        </pc:sldMkLst>
        <pc:spChg chg="mod">
          <ac:chgData name="Laštůvka Štěpán (LA)" userId="1474d17a-24d8-4a4b-b3b6-f7baf8b49f6a" providerId="ADAL" clId="{74FAA8FE-C501-4B7B-AB21-BBED9F533FAF}" dt="2026-03-23T21:30:47.198" v="1341" actId="20577"/>
          <ac:spMkLst>
            <pc:docMk/>
            <pc:sldMk cId="592530156" sldId="595"/>
            <ac:spMk id="2" creationId="{73B237B0-213F-3C9C-FB5A-3888E67BD131}"/>
          </ac:spMkLst>
        </pc:spChg>
        <pc:spChg chg="del">
          <ac:chgData name="Laštůvka Štěpán (LA)" userId="1474d17a-24d8-4a4b-b3b6-f7baf8b49f6a" providerId="ADAL" clId="{74FAA8FE-C501-4B7B-AB21-BBED9F533FAF}" dt="2026-03-23T21:28:37.918" v="1295" actId="478"/>
          <ac:spMkLst>
            <pc:docMk/>
            <pc:sldMk cId="592530156" sldId="595"/>
            <ac:spMk id="3" creationId="{FEF688A0-9BEC-9E49-14BF-0B36FED24142}"/>
          </ac:spMkLst>
        </pc:spChg>
        <pc:picChg chg="add mod">
          <ac:chgData name="Laštůvka Štěpán (LA)" userId="1474d17a-24d8-4a4b-b3b6-f7baf8b49f6a" providerId="ADAL" clId="{74FAA8FE-C501-4B7B-AB21-BBED9F533FAF}" dt="2026-03-23T21:28:55.900" v="1301" actId="1076"/>
          <ac:picMkLst>
            <pc:docMk/>
            <pc:sldMk cId="592530156" sldId="595"/>
            <ac:picMk id="4" creationId="{C774C38D-E73A-03B1-C0A3-1D779AE2D462}"/>
          </ac:picMkLst>
        </pc:picChg>
        <pc:picChg chg="add mod">
          <ac:chgData name="Laštůvka Štěpán (LA)" userId="1474d17a-24d8-4a4b-b3b6-f7baf8b49f6a" providerId="ADAL" clId="{74FAA8FE-C501-4B7B-AB21-BBED9F533FAF}" dt="2026-03-23T21:28:53.389" v="1300" actId="1076"/>
          <ac:picMkLst>
            <pc:docMk/>
            <pc:sldMk cId="592530156" sldId="595"/>
            <ac:picMk id="5" creationId="{92D6BBBD-6154-DD78-8E90-5D2122720592}"/>
          </ac:picMkLst>
        </pc:picChg>
      </pc:sldChg>
      <pc:sldChg chg="addSp delSp modSp new mod setBg">
        <pc:chgData name="Laštůvka Štěpán (LA)" userId="1474d17a-24d8-4a4b-b3b6-f7baf8b49f6a" providerId="ADAL" clId="{74FAA8FE-C501-4B7B-AB21-BBED9F533FAF}" dt="2026-03-23T21:38:42.280" v="1401" actId="1076"/>
        <pc:sldMkLst>
          <pc:docMk/>
          <pc:sldMk cId="735695663" sldId="596"/>
        </pc:sldMkLst>
        <pc:spChg chg="add del">
          <ac:chgData name="Laštůvka Štěpán (LA)" userId="1474d17a-24d8-4a4b-b3b6-f7baf8b49f6a" providerId="ADAL" clId="{74FAA8FE-C501-4B7B-AB21-BBED9F533FAF}" dt="2026-03-23T21:38:32.595" v="1400" actId="478"/>
          <ac:spMkLst>
            <pc:docMk/>
            <pc:sldMk cId="735695663" sldId="596"/>
            <ac:spMk id="2" creationId="{0E35765E-A64F-00A3-6FD8-6B76DEF56ECD}"/>
          </ac:spMkLst>
        </pc:spChg>
        <pc:spChg chg="add del">
          <ac:chgData name="Laštůvka Štěpán (LA)" userId="1474d17a-24d8-4a4b-b3b6-f7baf8b49f6a" providerId="ADAL" clId="{74FAA8FE-C501-4B7B-AB21-BBED9F533FAF}" dt="2026-03-23T21:38:20.474" v="1396"/>
          <ac:spMkLst>
            <pc:docMk/>
            <pc:sldMk cId="735695663" sldId="596"/>
            <ac:spMk id="3" creationId="{8D0FB6F6-D465-2520-4D4B-E0EA6EB8ED21}"/>
          </ac:spMkLst>
        </pc:spChg>
        <pc:spChg chg="add del">
          <ac:chgData name="Laštůvka Štěpán (LA)" userId="1474d17a-24d8-4a4b-b3b6-f7baf8b49f6a" providerId="ADAL" clId="{74FAA8FE-C501-4B7B-AB21-BBED9F533FAF}" dt="2026-03-23T21:37:49.796" v="1390" actId="26606"/>
          <ac:spMkLst>
            <pc:docMk/>
            <pc:sldMk cId="735695663" sldId="596"/>
            <ac:spMk id="1032" creationId="{42A4FC2C-047E-45A5-965D-8E1E3BF09BC6}"/>
          </ac:spMkLst>
        </pc:spChg>
        <pc:picChg chg="add mod">
          <ac:chgData name="Laštůvka Štěpán (LA)" userId="1474d17a-24d8-4a4b-b3b6-f7baf8b49f6a" providerId="ADAL" clId="{74FAA8FE-C501-4B7B-AB21-BBED9F533FAF}" dt="2026-03-23T21:37:49.796" v="1390" actId="26606"/>
          <ac:picMkLst>
            <pc:docMk/>
            <pc:sldMk cId="735695663" sldId="596"/>
            <ac:picMk id="1026" creationId="{7CE4BA97-A32D-B753-9593-5EC1665C6E5C}"/>
          </ac:picMkLst>
        </pc:picChg>
        <pc:picChg chg="add">
          <ac:chgData name="Laštůvka Štěpán (LA)" userId="1474d17a-24d8-4a4b-b3b6-f7baf8b49f6a" providerId="ADAL" clId="{74FAA8FE-C501-4B7B-AB21-BBED9F533FAF}" dt="2026-03-23T21:37:39.049" v="1388"/>
          <ac:picMkLst>
            <pc:docMk/>
            <pc:sldMk cId="735695663" sldId="596"/>
            <ac:picMk id="1027" creationId="{51336ECA-3416-116F-E1E6-0D9F2C16784E}"/>
          </ac:picMkLst>
        </pc:picChg>
        <pc:picChg chg="add mod">
          <ac:chgData name="Laštůvka Štěpán (LA)" userId="1474d17a-24d8-4a4b-b3b6-f7baf8b49f6a" providerId="ADAL" clId="{74FAA8FE-C501-4B7B-AB21-BBED9F533FAF}" dt="2026-03-23T21:38:30.952" v="1399" actId="1076"/>
          <ac:picMkLst>
            <pc:docMk/>
            <pc:sldMk cId="735695663" sldId="596"/>
            <ac:picMk id="1029" creationId="{8BD6C65D-60C2-8CA4-5BBB-5B671FF089C4}"/>
          </ac:picMkLst>
        </pc:picChg>
        <pc:picChg chg="add mod">
          <ac:chgData name="Laštůvka Štěpán (LA)" userId="1474d17a-24d8-4a4b-b3b6-f7baf8b49f6a" providerId="ADAL" clId="{74FAA8FE-C501-4B7B-AB21-BBED9F533FAF}" dt="2026-03-23T21:38:42.280" v="1401" actId="1076"/>
          <ac:picMkLst>
            <pc:docMk/>
            <pc:sldMk cId="735695663" sldId="596"/>
            <ac:picMk id="1031" creationId="{85FA6786-F331-3CFE-3C60-25124E685679}"/>
          </ac:picMkLst>
        </pc:picChg>
      </pc:sldChg>
      <pc:sldChg chg="addSp delSp modSp new mod">
        <pc:chgData name="Laštůvka Štěpán (LA)" userId="1474d17a-24d8-4a4b-b3b6-f7baf8b49f6a" providerId="ADAL" clId="{74FAA8FE-C501-4B7B-AB21-BBED9F533FAF}" dt="2026-03-23T21:39:24.225" v="1418" actId="14100"/>
        <pc:sldMkLst>
          <pc:docMk/>
          <pc:sldMk cId="4025407100" sldId="597"/>
        </pc:sldMkLst>
        <pc:spChg chg="del">
          <ac:chgData name="Laštůvka Štěpán (LA)" userId="1474d17a-24d8-4a4b-b3b6-f7baf8b49f6a" providerId="ADAL" clId="{74FAA8FE-C501-4B7B-AB21-BBED9F533FAF}" dt="2026-03-23T21:39:08.591" v="1411" actId="478"/>
          <ac:spMkLst>
            <pc:docMk/>
            <pc:sldMk cId="4025407100" sldId="597"/>
            <ac:spMk id="2" creationId="{9EACA2EA-8E2F-DBFA-FFFB-916CA42FA618}"/>
          </ac:spMkLst>
        </pc:spChg>
        <pc:spChg chg="del">
          <ac:chgData name="Laštůvka Štěpán (LA)" userId="1474d17a-24d8-4a4b-b3b6-f7baf8b49f6a" providerId="ADAL" clId="{74FAA8FE-C501-4B7B-AB21-BBED9F533FAF}" dt="2026-03-23T21:39:10.496" v="1412" actId="478"/>
          <ac:spMkLst>
            <pc:docMk/>
            <pc:sldMk cId="4025407100" sldId="597"/>
            <ac:spMk id="3" creationId="{C66F3C96-EE95-7A4F-D0E5-1A84B61CCC11}"/>
          </ac:spMkLst>
        </pc:spChg>
        <pc:picChg chg="add mod">
          <ac:chgData name="Laštůvka Štěpán (LA)" userId="1474d17a-24d8-4a4b-b3b6-f7baf8b49f6a" providerId="ADAL" clId="{74FAA8FE-C501-4B7B-AB21-BBED9F533FAF}" dt="2026-03-23T21:39:06.376" v="1410" actId="1076"/>
          <ac:picMkLst>
            <pc:docMk/>
            <pc:sldMk cId="4025407100" sldId="597"/>
            <ac:picMk id="2050" creationId="{EF31B3BC-DE71-427D-8394-6C731B818E31}"/>
          </ac:picMkLst>
        </pc:picChg>
        <pc:picChg chg="add mod">
          <ac:chgData name="Laštůvka Štěpán (LA)" userId="1474d17a-24d8-4a4b-b3b6-f7baf8b49f6a" providerId="ADAL" clId="{74FAA8FE-C501-4B7B-AB21-BBED9F533FAF}" dt="2026-03-23T21:39:24.225" v="1418" actId="14100"/>
          <ac:picMkLst>
            <pc:docMk/>
            <pc:sldMk cId="4025407100" sldId="597"/>
            <ac:picMk id="2052" creationId="{093DAE8C-EDB2-30FA-968B-78C4D09BD273}"/>
          </ac:picMkLst>
        </pc:picChg>
      </pc:sldChg>
      <pc:sldMasterChg chg="delSldLayout">
        <pc:chgData name="Laštůvka Štěpán (LA)" userId="1474d17a-24d8-4a4b-b3b6-f7baf8b49f6a" providerId="ADAL" clId="{74FAA8FE-C501-4B7B-AB21-BBED9F533FAF}" dt="2026-03-23T21:13:03.501" v="1090" actId="47"/>
        <pc:sldMasterMkLst>
          <pc:docMk/>
          <pc:sldMasterMk cId="32472287" sldId="2147483648"/>
        </pc:sldMasterMkLst>
        <pc:sldLayoutChg chg="del">
          <pc:chgData name="Laštůvka Štěpán (LA)" userId="1474d17a-24d8-4a4b-b3b6-f7baf8b49f6a" providerId="ADAL" clId="{74FAA8FE-C501-4B7B-AB21-BBED9F533FAF}" dt="2026-03-23T21:13:03.501" v="1090" actId="47"/>
          <pc:sldLayoutMkLst>
            <pc:docMk/>
            <pc:sldMasterMk cId="32472287" sldId="2147483648"/>
            <pc:sldLayoutMk cId="596305728" sldId="2147483662"/>
          </pc:sldLayoutMkLst>
        </pc:sldLayoutChg>
        <pc:sldLayoutChg chg="del">
          <pc:chgData name="Laštůvka Štěpán (LA)" userId="1474d17a-24d8-4a4b-b3b6-f7baf8b49f6a" providerId="ADAL" clId="{74FAA8FE-C501-4B7B-AB21-BBED9F533FAF}" dt="2026-03-23T20:47:50.230" v="669" actId="47"/>
          <pc:sldLayoutMkLst>
            <pc:docMk/>
            <pc:sldMasterMk cId="32472287" sldId="2147483648"/>
            <pc:sldLayoutMk cId="2282780156" sldId="2147483664"/>
          </pc:sldLayoutMkLst>
        </pc:sldLayoutChg>
        <pc:sldLayoutChg chg="del">
          <pc:chgData name="Laštůvka Štěpán (LA)" userId="1474d17a-24d8-4a4b-b3b6-f7baf8b49f6a" providerId="ADAL" clId="{74FAA8FE-C501-4B7B-AB21-BBED9F533FAF}" dt="2026-03-23T21:00:29.205" v="960" actId="47"/>
          <pc:sldLayoutMkLst>
            <pc:docMk/>
            <pc:sldMasterMk cId="32472287" sldId="2147483648"/>
            <pc:sldLayoutMk cId="3617415920" sldId="2147483665"/>
          </pc:sldLayoutMkLst>
        </pc:sldLayoutChg>
        <pc:sldLayoutChg chg="del">
          <pc:chgData name="Laštůvka Štěpán (LA)" userId="1474d17a-24d8-4a4b-b3b6-f7baf8b49f6a" providerId="ADAL" clId="{74FAA8FE-C501-4B7B-AB21-BBED9F533FAF}" dt="2026-03-23T21:01:31.663" v="969" actId="47"/>
          <pc:sldLayoutMkLst>
            <pc:docMk/>
            <pc:sldMasterMk cId="32472287" sldId="2147483648"/>
            <pc:sldLayoutMk cId="1480455734" sldId="2147483666"/>
          </pc:sldLayoutMkLst>
        </pc:sldLayoutChg>
        <pc:sldLayoutChg chg="del">
          <pc:chgData name="Laštůvka Štěpán (LA)" userId="1474d17a-24d8-4a4b-b3b6-f7baf8b49f6a" providerId="ADAL" clId="{74FAA8FE-C501-4B7B-AB21-BBED9F533FAF}" dt="2026-03-23T21:04:56.359" v="971" actId="47"/>
          <pc:sldLayoutMkLst>
            <pc:docMk/>
            <pc:sldMasterMk cId="32472287" sldId="2147483648"/>
            <pc:sldLayoutMk cId="3676362181" sldId="2147483667"/>
          </pc:sldLayoutMkLst>
        </pc:sldLayoutChg>
        <pc:sldLayoutChg chg="del">
          <pc:chgData name="Laštůvka Štěpán (LA)" userId="1474d17a-24d8-4a4b-b3b6-f7baf8b49f6a" providerId="ADAL" clId="{74FAA8FE-C501-4B7B-AB21-BBED9F533FAF}" dt="2026-03-23T20:37:03.085" v="360" actId="47"/>
          <pc:sldLayoutMkLst>
            <pc:docMk/>
            <pc:sldMasterMk cId="32472287" sldId="2147483648"/>
            <pc:sldLayoutMk cId="3290752598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12327-0AAD-48BD-A435-BDF235D44F42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AA6CE-1BE8-4BD0-A6D9-6AE155C6E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55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ng.cz/sluzby/pozarni-odvetrani" TargetMode="External"/><Relationship Id="rId7" Type="http://schemas.openxmlformats.org/officeDocument/2006/relationships/hyperlink" Target="https://obrazky.superia.cz/pristroje/pozarni_tlacitko.php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ikomb.cz/unikovy-vychod-vpravo-20-x-10-cm-samolepici-p16958/" TargetMode="External"/><Relationship Id="rId5" Type="http://schemas.openxmlformats.org/officeDocument/2006/relationships/hyperlink" Target="https://www.elektrodesign.cz/eshop/produkty/category/mdf25-l-m-pozarni-klapky-se-servopohonem" TargetMode="External"/><Relationship Id="rId4" Type="http://schemas.openxmlformats.org/officeDocument/2006/relationships/hyperlink" Target="https://usmarket.towncabco.com/content?c=sistema+de+sprinklers+como+funciona&amp;id=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Požární odvětrání | </a:t>
            </a:r>
            <a:r>
              <a:rPr lang="cs-CZ" dirty="0" err="1">
                <a:hlinkClick r:id="rId3"/>
              </a:rPr>
              <a:t>Tring</a:t>
            </a:r>
            <a:endParaRPr lang="cs-CZ" dirty="0">
              <a:hlinkClick r:id="" action="ppaction://noaction"/>
            </a:endParaRPr>
          </a:p>
          <a:p>
            <a:r>
              <a:rPr lang="cs-CZ" dirty="0">
                <a:hlinkClick r:id="" action="ppaction://noaction"/>
              </a:rPr>
              <a:t>SD-283ST Kombinovaný detektor kouře a teplot (jabloshop.cz)</a:t>
            </a:r>
            <a:endParaRPr lang="cs-CZ" dirty="0"/>
          </a:p>
          <a:p>
            <a:r>
              <a:rPr lang="es-ES" dirty="0">
                <a:hlinkClick r:id="rId4"/>
              </a:rPr>
              <a:t>Cómo funciona un </a:t>
            </a:r>
            <a:r>
              <a:rPr lang="es-ES" dirty="0" err="1">
                <a:hlinkClick r:id="rId4"/>
              </a:rPr>
              <a:t>sprinkler</a:t>
            </a:r>
            <a:r>
              <a:rPr lang="es-ES" dirty="0">
                <a:hlinkClick r:id="rId4"/>
              </a:rPr>
              <a:t>? Aquí te lo explicamos. - usmarket.towncabco.com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hlinkClick r:id="rId5"/>
              </a:rPr>
              <a:t>MDF25 L-M požární klapky se servopohonem | </a:t>
            </a:r>
            <a:r>
              <a:rPr lang="cs-CZ" dirty="0" err="1">
                <a:hlinkClick r:id="rId5"/>
              </a:rPr>
              <a:t>Elektrodesign</a:t>
            </a:r>
            <a:endParaRPr lang="cs-CZ" dirty="0"/>
          </a:p>
          <a:p>
            <a:r>
              <a:rPr lang="cs-CZ" dirty="0">
                <a:hlinkClick r:id="rId6"/>
              </a:rPr>
              <a:t>Únikový východ - vpravo - 20 x 10 cm - samolepící - MIKO Office (mikomb.cz)</a:t>
            </a:r>
            <a:endParaRPr lang="cs-CZ" dirty="0"/>
          </a:p>
          <a:p>
            <a:r>
              <a:rPr lang="cs-CZ" dirty="0">
                <a:hlinkClick r:id="rId7"/>
              </a:rPr>
              <a:t>Požární tlačítko | Přístroje | Obrázek, Klipart stahujte zadarmo (superia.cz)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D505E-9FDB-4FDE-B10D-8627BC14D841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72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895F1-8837-101F-7F5E-B593988E9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27BC8E-201C-5EF8-7485-01E7B9841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0AA306-7A78-720A-1DAA-99154DA2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ECC84E-2680-F240-026A-A51FB549A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F5B9EC-D92E-C80A-6164-2AF5221B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58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290D0-380B-8187-7DE9-27A48EFA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6BA5231-FFA1-0EA7-A34E-7171DEA5D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0B6FF3-5083-4262-FD98-736BADEE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F6F340-F0D4-F474-FE65-F645E5BE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AB83E6-245F-77A7-F1FE-76349099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15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EF5C14-1518-17A2-689B-B9ECDFA49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102093-0ED6-D7CD-50F7-03351131E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C227D5-0757-A635-4FE1-68A025F5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DF4ED9-2507-8E1E-BC6C-F3CD0FB5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ECED0E-38F2-F782-A84E-6DD38C8C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86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3F114BD-D60A-D392-D16D-FD85CF1B5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9599" y="338138"/>
            <a:ext cx="1949451" cy="13060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46A951-5CED-BF2F-E877-E4D58BD59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6870" y="3104788"/>
            <a:ext cx="7423265" cy="5539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000" b="1">
                <a:solidFill>
                  <a:srgbClr val="1A8064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7BF104-404D-D6B2-E4D5-5A1A5102BE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6869" y="3751615"/>
            <a:ext cx="7423265" cy="5539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3000"/>
              </a:lnSpc>
              <a:buNone/>
              <a:defRPr sz="1800" b="0" spc="-90" baseline="0">
                <a:solidFill>
                  <a:schemeClr val="tx1"/>
                </a:solidFill>
                <a:latin typeface="PP Telegraf" pitchFamily="50" charset="-18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5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0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632D8F2-3DF9-4082-7058-E7EE702EA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824" y="0"/>
            <a:ext cx="3305175" cy="34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30F37-EEDC-3D5B-AAEE-CA050D46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331985-8EB1-8826-864C-98F07C5A0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647A14-0EDB-46B2-FFCF-61ECD702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A184A3-566E-D7A3-103D-0FE57B4D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4D5EA1-0315-65A4-0654-73A811DE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15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0DCC46-6104-1289-775B-8E09388A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545F2F-9161-542A-7D21-1A0F38C7D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75AB32-B87B-6994-C3EC-78852EFE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74D422-40F5-C40E-4EFD-19E6C8A5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A8FC50-B01F-B6F4-2737-B31633E1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68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3477A-073B-1A03-48DB-5C48E58DE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D740E-368E-FDC5-C9EA-D41A4C430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AC7F74-1781-4299-6550-C26091823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A6DDFB-5E14-4C28-07C3-0A6073A80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11604D-2AD8-CAA6-67AF-258FF889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4F40D2-123B-ADF6-A708-2A38C92B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8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ADBF3-FA1F-9341-CA5E-9B35B897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47950A-9587-2DFB-EA32-1D4EC297E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11B198-37B4-1BA6-93CD-F841226A7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974C00-5DF3-7B22-2521-793BCE4F1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8DA9ECB-F155-34B2-5C9A-91E9EDCB0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206535-1364-A7FE-7BA4-7947F090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7B964CD-D258-AD40-A21F-E0D7419E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2A99DA-D039-6383-5885-1D203380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11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EFE55-4CD1-BCEF-DCE1-7EC6B6C8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5D039B5-C795-6A41-C754-5BF81C5C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750F92A-B6E0-0624-D8CD-C916AFF5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33DB7F-CDD6-10B3-D0F8-17C0B4EF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5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5C6316A-B443-173D-6C51-8B90E5BA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7061625-5383-FBFF-7320-CEA5C6BF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8402D4-078B-7594-7998-CABBE6B1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26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DF310-796F-C7D2-15B6-1394EC3F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4E5F1-7680-8ED8-EA6E-B620CC2D4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DC8F67-D1ED-AD5D-CF7A-0D0BB0E2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0CA83A-5FF5-A7FC-FF52-EE2243783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3DD149-0858-1E29-4622-FF7124B1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87E1D4-6C4C-6405-D12D-B938588DE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59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27E679-E14D-483D-5391-4265386C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57DD58A-2E43-7CB0-7F06-57238D4E8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85C814-B23B-79EC-8448-4D1E21015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8EB3C6-5139-F844-5902-2C9A57CE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A9A937-373C-5E09-C43B-3A1871DB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EEA0A2-F2C3-43C8-37D8-80A3E41B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9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047330E-4935-FAC1-487C-FA0D0254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B24FAC-55A4-61AF-5940-56EDE54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66781F-3358-ADDA-08C8-3EFD932E1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F0DF49-F5B4-49B2-8E53-9A3BA3F64593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49B846-B229-5B7B-4537-75B28E5C3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2D56A-502A-0F98-556E-96772A2CB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3F60F3-FA92-401F-945A-036442269A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../Prezentace_videa/VIDEO_TS/VTS_06_1.VOB" TargetMode="External"/><Relationship Id="rId5" Type="http://schemas.openxmlformats.org/officeDocument/2006/relationships/hyperlink" Target="../Prezentace_videa/VIDEO_TS/VTS_05_1.VOB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../Prezentace_videa/VIDEO_TS/VTS_02_1.VOB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7.gif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439E1-E80A-DCC1-724A-BD860B834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17" y="4396346"/>
            <a:ext cx="6722772" cy="23876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Požadavky na kabely v požárních instalacích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sz="3600" b="1" dirty="0">
                <a:solidFill>
                  <a:schemeClr val="bg1"/>
                </a:solidFill>
              </a:rPr>
              <a:t>Ing. Štěpán Laštůvka 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D6DFCF-71AD-6355-357A-C5D19506C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6" name="Picture Placeholder 12" descr="A building on fire at night&#10;&#10;Description automatically generated">
            <a:extLst>
              <a:ext uri="{FF2B5EF4-FFF2-40B4-BE49-F238E27FC236}">
                <a16:creationId xmlns:a16="http://schemas.microsoft.com/office/drawing/2014/main" id="{4BD8A16F-B1F2-B23D-502F-E8E87D461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8" r="1" b="11883"/>
          <a:stretch/>
        </p:blipFill>
        <p:spPr>
          <a:xfrm>
            <a:off x="0" y="-1"/>
            <a:ext cx="5827690" cy="46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15AF-9644-14E1-BCBF-8283B2E3A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EA128-21F1-A9F7-590E-3B5584AB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256" y="67708"/>
            <a:ext cx="10515600" cy="1325563"/>
          </a:xfrm>
        </p:spPr>
        <p:txBody>
          <a:bodyPr/>
          <a:lstStyle/>
          <a:p>
            <a:r>
              <a:rPr lang="cs-CZ" dirty="0"/>
              <a:t>CPR – vývin kouře (s1 – s3)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7184-3D63-1B91-9D76-004F3299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10254"/>
          <a:stretch>
            <a:fillRect/>
          </a:stretch>
        </p:blipFill>
        <p:spPr bwMode="auto">
          <a:xfrm>
            <a:off x="429794" y="2066666"/>
            <a:ext cx="4397385" cy="420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D7A0C61-0ACF-FC25-C51A-EBBE3F0B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 r="45792" b="32047"/>
          <a:stretch>
            <a:fillRect/>
          </a:stretch>
        </p:blipFill>
        <p:spPr bwMode="auto">
          <a:xfrm>
            <a:off x="5628167" y="2450264"/>
            <a:ext cx="4304627" cy="337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08947602-EBAD-65CE-78A6-3B6B823A8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04181"/>
            <a:ext cx="3423147" cy="338554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  <a:cs typeface="Arial" panose="020B0604020202020204" pitchFamily="34" charset="0"/>
              </a:rPr>
              <a:t>Dynamická hustota dýmu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324CB258-7FD6-0E0B-377A-B683C376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848" y="1804598"/>
            <a:ext cx="1924050" cy="33813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  <a:cs typeface="Arial" panose="020B0604020202020204" pitchFamily="34" charset="0"/>
              </a:rPr>
              <a:t>Hustota dýmu</a:t>
            </a:r>
          </a:p>
        </p:txBody>
      </p:sp>
    </p:spTree>
    <p:extLst>
      <p:ext uri="{BB962C8B-B14F-4D97-AF65-F5344CB8AC3E}">
        <p14:creationId xmlns:p14="http://schemas.microsoft.com/office/powerpoint/2010/main" val="4248363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E0A61-774B-173F-78B9-74A3AEC1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CPR – kyselost vzniklých plynů (a1 – a3)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1DE76B2-2C3E-B72A-E020-98CF68B3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660" y="3580169"/>
            <a:ext cx="4339334" cy="327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5C4473D-95B7-5A35-ECEE-7C8CB43BCF3D}"/>
              </a:ext>
            </a:extLst>
          </p:cNvPr>
          <p:cNvSpPr txBox="1">
            <a:spLocks/>
          </p:cNvSpPr>
          <p:nvPr/>
        </p:nvSpPr>
        <p:spPr bwMode="auto">
          <a:xfrm>
            <a:off x="838200" y="2066243"/>
            <a:ext cx="4090572" cy="387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35921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kern="0" dirty="0"/>
              <a:t>při doplňkovém testu popsaném v normě ČSN EN 60754-2. </a:t>
            </a:r>
          </a:p>
          <a:p>
            <a:endParaRPr lang="cs-CZ" sz="1600" kern="0" dirty="0"/>
          </a:p>
          <a:p>
            <a:r>
              <a:rPr lang="cs-CZ" sz="1600" b="1" kern="0" dirty="0"/>
              <a:t>a1 </a:t>
            </a:r>
            <a:r>
              <a:rPr lang="cs-CZ" sz="1600" kern="0" dirty="0"/>
              <a:t>Konduktivita &lt; 2,5 </a:t>
            </a:r>
            <a:r>
              <a:rPr lang="el-GR" sz="1600" kern="0" dirty="0"/>
              <a:t>μ</a:t>
            </a:r>
            <a:r>
              <a:rPr lang="cs-CZ" sz="1600" kern="0" dirty="0"/>
              <a:t>S/mm a pH &gt; 4,3 </a:t>
            </a:r>
          </a:p>
          <a:p>
            <a:endParaRPr lang="cs-CZ" sz="1600" b="1" kern="0" dirty="0"/>
          </a:p>
          <a:p>
            <a:r>
              <a:rPr lang="cs-CZ" sz="1600" b="1" kern="0" dirty="0"/>
              <a:t>a2 </a:t>
            </a:r>
            <a:r>
              <a:rPr lang="cs-CZ" sz="1600" kern="0" dirty="0"/>
              <a:t>Konduktivita &lt; 10 </a:t>
            </a:r>
            <a:r>
              <a:rPr lang="el-GR" sz="1600" kern="0" dirty="0"/>
              <a:t>μ</a:t>
            </a:r>
            <a:r>
              <a:rPr lang="cs-CZ" sz="1600" kern="0" dirty="0"/>
              <a:t>S/mm a pH &gt; 4,3 </a:t>
            </a:r>
          </a:p>
          <a:p>
            <a:endParaRPr lang="cs-CZ" sz="1600" b="1" kern="0" dirty="0"/>
          </a:p>
          <a:p>
            <a:r>
              <a:rPr lang="cs-CZ" sz="1600" b="1" kern="0" dirty="0"/>
              <a:t>a3 </a:t>
            </a:r>
            <a:r>
              <a:rPr lang="cs-CZ" sz="1600" kern="0" dirty="0"/>
              <a:t>Nezařazeno do žádné ze shora uvedené klasifikace. </a:t>
            </a:r>
          </a:p>
        </p:txBody>
      </p:sp>
      <p:pic>
        <p:nvPicPr>
          <p:cNvPr id="8" name="Picture Placeholder 6" descr="A skull with smoke coming out of it&#10;&#10;Description automatically generated">
            <a:extLst>
              <a:ext uri="{FF2B5EF4-FFF2-40B4-BE49-F238E27FC236}">
                <a16:creationId xmlns:a16="http://schemas.microsoft.com/office/drawing/2014/main" id="{FABA4287-7EC8-E3AB-E6E0-D8427E590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4198" b="10468"/>
          <a:stretch/>
        </p:blipFill>
        <p:spPr>
          <a:xfrm>
            <a:off x="8026350" y="1346883"/>
            <a:ext cx="2882655" cy="2817187"/>
          </a:xfrm>
          <a:prstGeom prst="roundRect">
            <a:avLst>
              <a:gd name="adj" fmla="val 7988"/>
            </a:avLst>
          </a:prstGeom>
        </p:spPr>
      </p:pic>
    </p:spTree>
    <p:extLst>
      <p:ext uri="{BB962C8B-B14F-4D97-AF65-F5344CB8AC3E}">
        <p14:creationId xmlns:p14="http://schemas.microsoft.com/office/powerpoint/2010/main" val="248153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739BAEB-6397-3C9A-ABB1-F220EECB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731"/>
            <a:ext cx="7545149" cy="503009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331A328-CE95-F43F-4E66-1FE74B84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38" y="0"/>
            <a:ext cx="6211262" cy="41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0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A29538-7154-E665-6153-2C053DB8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39" y="479426"/>
            <a:ext cx="10515600" cy="1325563"/>
          </a:xfrm>
        </p:spPr>
        <p:txBody>
          <a:bodyPr/>
          <a:lstStyle/>
          <a:p>
            <a:r>
              <a:rPr lang="cs-CZ" dirty="0"/>
              <a:t>CPR – odpadávající částice (d0 – d2) 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6DB9BA4-87CF-8F5A-4914-B63B68E26538}"/>
              </a:ext>
            </a:extLst>
          </p:cNvPr>
          <p:cNvSpPr txBox="1">
            <a:spLocks/>
          </p:cNvSpPr>
          <p:nvPr/>
        </p:nvSpPr>
        <p:spPr bwMode="auto">
          <a:xfrm>
            <a:off x="591057" y="1949015"/>
            <a:ext cx="5362068" cy="41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35921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u="sng" dirty="0">
                <a:solidFill>
                  <a:srgbClr val="000000"/>
                </a:solidFill>
              </a:rPr>
              <a:t>d0 vs. d1</a:t>
            </a:r>
          </a:p>
          <a:p>
            <a:r>
              <a:rPr lang="cs-CZ" sz="1600" kern="0" dirty="0"/>
              <a:t>EN 50575 (Vyhláška č. 268/2011 Sb.) </a:t>
            </a:r>
          </a:p>
          <a:p>
            <a:pPr lvl="1"/>
            <a:r>
              <a:rPr lang="cs-CZ" sz="1400" kern="0" dirty="0"/>
              <a:t>původně 23/2008 Sb.</a:t>
            </a:r>
          </a:p>
          <a:p>
            <a:r>
              <a:rPr lang="cs-CZ" sz="1600" kern="0" dirty="0"/>
              <a:t>nejvyšší požadovaná klasifikace je B2ca s1, d1</a:t>
            </a:r>
          </a:p>
          <a:p>
            <a:r>
              <a:rPr lang="cs-CZ" sz="1600" kern="0" dirty="0"/>
              <a:t>Téměř nereálná opakovatelnost (zejména velké dimenze) </a:t>
            </a:r>
          </a:p>
          <a:p>
            <a:endParaRPr lang="cs-CZ" sz="1600" b="1" kern="0" dirty="0"/>
          </a:p>
          <a:p>
            <a:r>
              <a:rPr lang="cs-CZ" sz="1600" b="1" kern="0" dirty="0"/>
              <a:t>d0</a:t>
            </a:r>
            <a:r>
              <a:rPr lang="cs-CZ" sz="1600" kern="0" dirty="0"/>
              <a:t> - </a:t>
            </a:r>
            <a:r>
              <a:rPr lang="cs-CZ" kern="0" dirty="0"/>
              <a:t>Žádné planoucí </a:t>
            </a:r>
            <a:r>
              <a:rPr lang="cs-CZ" sz="1600" kern="0" dirty="0"/>
              <a:t>kapky/částice (600 s)</a:t>
            </a:r>
          </a:p>
          <a:p>
            <a:endParaRPr lang="cs-CZ" sz="1600" kern="0" dirty="0"/>
          </a:p>
          <a:p>
            <a:r>
              <a:rPr lang="cs-CZ" sz="1600" b="1" kern="0" dirty="0"/>
              <a:t>d1</a:t>
            </a:r>
            <a:r>
              <a:rPr lang="cs-CZ" sz="1600" kern="0" dirty="0"/>
              <a:t> - Kapky/částice planou max. 10 sekund. </a:t>
            </a:r>
          </a:p>
          <a:p>
            <a:endParaRPr lang="cs-CZ" sz="1600" kern="0" dirty="0"/>
          </a:p>
          <a:p>
            <a:r>
              <a:rPr lang="cs-CZ" sz="1600" b="1" kern="0" dirty="0"/>
              <a:t>d2</a:t>
            </a:r>
            <a:r>
              <a:rPr lang="cs-CZ" sz="1600" kern="0" dirty="0"/>
              <a:t> - Nezařazeno do žádné ze shora uvedené klasifikace</a:t>
            </a:r>
          </a:p>
        </p:txBody>
      </p:sp>
      <p:pic>
        <p:nvPicPr>
          <p:cNvPr id="6" name="Picture Placeholder 6" descr="A drop of water with flames coming out of it&#10;&#10;Description automatically generated">
            <a:extLst>
              <a:ext uri="{FF2B5EF4-FFF2-40B4-BE49-F238E27FC236}">
                <a16:creationId xmlns:a16="http://schemas.microsoft.com/office/drawing/2014/main" id="{7BA0C001-51C0-9046-E2C3-86B71EDB0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4198" b="10474"/>
          <a:stretch/>
        </p:blipFill>
        <p:spPr>
          <a:xfrm>
            <a:off x="6642168" y="1804989"/>
            <a:ext cx="4899257" cy="4788000"/>
          </a:xfrm>
          <a:prstGeom prst="roundRect">
            <a:avLst>
              <a:gd name="adj" fmla="val 7988"/>
            </a:avLst>
          </a:prstGeom>
        </p:spPr>
      </p:pic>
    </p:spTree>
    <p:extLst>
      <p:ext uri="{BB962C8B-B14F-4D97-AF65-F5344CB8AC3E}">
        <p14:creationId xmlns:p14="http://schemas.microsoft.com/office/powerpoint/2010/main" val="5567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5A64E-0D57-BFA0-CAC2-31AEB104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Zákonné povinnosti pro použití bezpečnostních kabelů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0C1E1B-8271-C475-E88C-967CA87F7C38}"/>
              </a:ext>
            </a:extLst>
          </p:cNvPr>
          <p:cNvSpPr txBox="1">
            <a:spLocks/>
          </p:cNvSpPr>
          <p:nvPr/>
        </p:nvSpPr>
        <p:spPr>
          <a:xfrm>
            <a:off x="371340" y="2041493"/>
            <a:ext cx="3518080" cy="406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Vyhláška č. 23/2008 Sb. - technické podmínky požární ochrany staveb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sz="16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Nařízení vlády č.163/2002 Sb. - technické požadavky na vybrané stavební výrobky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  <a:p>
            <a:pPr>
              <a:defRPr/>
            </a:pPr>
            <a:endParaRPr lang="de-DE" sz="1600" dirty="0"/>
          </a:p>
          <a:p>
            <a:endParaRPr lang="cs-CZ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4D75916C-1071-0D6F-A04F-228114711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698" y="1521429"/>
            <a:ext cx="7102723" cy="52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98B54-B395-25D7-D28C-FB0D4B0A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Použití kabelů různých CPR tříd</a:t>
            </a:r>
            <a:endParaRPr lang="cs-CZ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74EF742-F3FF-74C9-414C-3052AD712DCF}"/>
              </a:ext>
            </a:extLst>
          </p:cNvPr>
          <p:cNvSpPr txBox="1"/>
          <p:nvPr/>
        </p:nvSpPr>
        <p:spPr>
          <a:xfrm>
            <a:off x="576955" y="1739009"/>
            <a:ext cx="1099673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cs-CZ" b="1" kern="0" spc="-90" dirty="0"/>
              <a:t>B2ca-s1-d1-a1</a:t>
            </a:r>
            <a:br>
              <a:rPr lang="cs-CZ" kern="0" spc="-90" dirty="0"/>
            </a:br>
            <a:r>
              <a:rPr lang="cs-CZ" kern="0" spc="-90" dirty="0"/>
              <a:t>Letiště, nádraží, přístavní budovy, podzemní dráha (metro).</a:t>
            </a:r>
          </a:p>
          <a:p>
            <a:pPr marL="285750" indent="-285750" defTabSz="914377">
              <a:buFont typeface="Arial" panose="020B0604020202020204" pitchFamily="34" charset="0"/>
              <a:buChar char="•"/>
              <a:defRPr/>
            </a:pPr>
            <a:r>
              <a:rPr lang="cs-CZ" dirty="0"/>
              <a:t>K</a:t>
            </a:r>
            <a:r>
              <a:rPr lang="cs-CZ" b="0" i="0" dirty="0">
                <a:effectLst/>
              </a:rPr>
              <a:t>abely volně instalované a vedoucí přes chráněné únikové cesty. </a:t>
            </a:r>
          </a:p>
          <a:p>
            <a:pPr marL="742950" lvl="1" indent="-285750" defTabSz="914377">
              <a:buFont typeface="Arial" panose="020B0604020202020204" pitchFamily="34" charset="0"/>
              <a:buChar char="•"/>
              <a:defRPr/>
            </a:pPr>
            <a:r>
              <a:rPr lang="cs-CZ" b="0" i="0" dirty="0">
                <a:effectLst/>
              </a:rPr>
              <a:t>jesle, JIP, ARO, operační sál, lůžková oddělení nemocnic, lůžkové části zařízení sociální péče </a:t>
            </a:r>
          </a:p>
          <a:p>
            <a:pPr marL="285750" indent="-285750" defTabSz="914377">
              <a:buFont typeface="Arial" panose="020B0604020202020204" pitchFamily="34" charset="0"/>
              <a:buChar char="•"/>
              <a:defRPr/>
            </a:pPr>
            <a:r>
              <a:rPr lang="cs-CZ" b="0" i="0" dirty="0">
                <a:effectLst/>
              </a:rPr>
              <a:t>v prostorách určených pro veřejnost,</a:t>
            </a:r>
          </a:p>
          <a:p>
            <a:pPr marL="285750" indent="-285750" defTabSz="914377">
              <a:buFont typeface="Arial" panose="020B0604020202020204" pitchFamily="34" charset="0"/>
              <a:buChar char="•"/>
              <a:defRPr/>
            </a:pPr>
            <a:r>
              <a:rPr lang="cs-CZ" b="0" i="0" dirty="0">
                <a:effectLst/>
              </a:rPr>
              <a:t>v únikových cestách u staveb pro bydlení (mimo rodinné domy), </a:t>
            </a:r>
          </a:p>
          <a:p>
            <a:pPr marL="285750" indent="-285750" defTabSz="914377">
              <a:buFont typeface="Arial" panose="020B0604020202020204" pitchFamily="34" charset="0"/>
              <a:buChar char="•"/>
              <a:defRPr/>
            </a:pPr>
            <a:r>
              <a:rPr lang="cs-CZ" b="0" i="0" dirty="0">
                <a:effectLst/>
              </a:rPr>
              <a:t>u staveb pro ubytování více jak 20 osob (hotely, internáty apod.) ve společných prostorách (haly, recepce, jídelny, menzy, restaurace)</a:t>
            </a:r>
            <a:endParaRPr lang="cs-CZ" kern="0" spc="-90" dirty="0"/>
          </a:p>
          <a:p>
            <a:pPr defTabSz="914377">
              <a:defRPr/>
            </a:pPr>
            <a:br>
              <a:rPr lang="cs-CZ" kern="0" spc="-90" dirty="0"/>
            </a:br>
            <a:r>
              <a:rPr lang="cs-CZ" b="1" kern="0" spc="-90" dirty="0"/>
              <a:t>Cca (s1-d1-a1)</a:t>
            </a:r>
            <a:br>
              <a:rPr lang="cs-CZ" kern="0" spc="-90" dirty="0"/>
            </a:br>
            <a:r>
              <a:rPr lang="cs-CZ" kern="0" spc="-90" dirty="0"/>
              <a:t>Veřejné budovy - školy, zdravotnická zařízení, pečovatelské domy.</a:t>
            </a:r>
          </a:p>
          <a:p>
            <a:pPr defTabSz="914377">
              <a:defRPr/>
            </a:pPr>
            <a:r>
              <a:rPr lang="cs-CZ" b="0" i="0" dirty="0">
                <a:effectLst/>
              </a:rPr>
              <a:t>	tzn v budovách se zvýšeným požadavkem na protipožární opatření, </a:t>
            </a:r>
          </a:p>
          <a:p>
            <a:pPr defTabSz="914377">
              <a:defRPr/>
            </a:pPr>
            <a:r>
              <a:rPr lang="cs-CZ" b="0" i="0" dirty="0">
                <a:effectLst/>
              </a:rPr>
              <a:t>	v budovách s vysokými požadavky na bezpečnost. </a:t>
            </a:r>
          </a:p>
          <a:p>
            <a:pPr defTabSz="914377">
              <a:defRPr/>
            </a:pPr>
            <a:endParaRPr lang="cs-CZ" dirty="0"/>
          </a:p>
          <a:p>
            <a:r>
              <a:rPr lang="cs-CZ" b="1" dirty="0"/>
              <a:t>AVCP </a:t>
            </a:r>
            <a:r>
              <a:rPr lang="cs-CZ" dirty="0"/>
              <a:t>- </a:t>
            </a:r>
            <a:r>
              <a:rPr lang="en-GB" dirty="0" err="1"/>
              <a:t>Syst</a:t>
            </a:r>
            <a:r>
              <a:rPr lang="cs-CZ" dirty="0"/>
              <a:t>é</a:t>
            </a:r>
            <a:r>
              <a:rPr lang="en-GB" dirty="0"/>
              <a:t>m 1+: Aca to </a:t>
            </a:r>
            <a:r>
              <a:rPr lang="en-GB" dirty="0" err="1"/>
              <a:t>Cca</a:t>
            </a:r>
            <a:r>
              <a:rPr lang="en-GB" dirty="0"/>
              <a:t> – </a:t>
            </a:r>
            <a:r>
              <a:rPr lang="cs-CZ" dirty="0"/>
              <a:t>typová zkouška a průběžný dohled </a:t>
            </a:r>
          </a:p>
          <a:p>
            <a:pPr marL="2114505" lvl="4" indent="-285750">
              <a:buFont typeface="Arial" panose="020B0604020202020204" pitchFamily="34" charset="0"/>
              <a:buChar char="•"/>
            </a:pPr>
            <a:r>
              <a:rPr lang="en-GB" sz="1800" dirty="0"/>
              <a:t>Audit </a:t>
            </a:r>
            <a:r>
              <a:rPr lang="cs-CZ" sz="1800" dirty="0"/>
              <a:t>a kontrola vzorků 3. stranou </a:t>
            </a:r>
            <a:r>
              <a:rPr lang="en-GB" sz="1800" dirty="0"/>
              <a:t>(</a:t>
            </a:r>
            <a:r>
              <a:rPr lang="cs-CZ" sz="1800" dirty="0"/>
              <a:t>notifikovanou osobou</a:t>
            </a:r>
            <a:r>
              <a:rPr lang="en-GB" sz="1800" dirty="0"/>
              <a:t>)</a:t>
            </a:r>
            <a:endParaRPr lang="cs-CZ" sz="1800" dirty="0"/>
          </a:p>
          <a:p>
            <a:pPr marL="2114505" lvl="4" indent="-285750">
              <a:buFont typeface="Arial" panose="020B0604020202020204" pitchFamily="34" charset="0"/>
              <a:buChar char="•"/>
            </a:pPr>
            <a:r>
              <a:rPr lang="cs-CZ" sz="1800" dirty="0"/>
              <a:t>vlastní kontrola výrobního závodu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13931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0EECD588-C253-491C-B337-2FA62DE399C5}"/>
              </a:ext>
            </a:extLst>
          </p:cNvPr>
          <p:cNvSpPr txBox="1"/>
          <p:nvPr/>
        </p:nvSpPr>
        <p:spPr>
          <a:xfrm>
            <a:off x="632650" y="1627460"/>
            <a:ext cx="1093495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cs-CZ" b="1" kern="0" spc="-90" dirty="0" err="1">
                <a:latin typeface="PP Telegraf" pitchFamily="50" charset="-18"/>
              </a:rPr>
              <a:t>Dca</a:t>
            </a:r>
            <a:r>
              <a:rPr lang="cs-CZ" b="1" kern="0" spc="-90" dirty="0">
                <a:latin typeface="PP Telegraf" pitchFamily="50" charset="-18"/>
              </a:rPr>
              <a:t> (s2-d2-a1)</a:t>
            </a:r>
            <a:br>
              <a:rPr lang="cs-CZ" b="1" kern="0" spc="-90" dirty="0">
                <a:latin typeface="PP Telegraf" pitchFamily="50" charset="-18"/>
              </a:rPr>
            </a:br>
            <a:r>
              <a:rPr lang="cs-CZ" kern="0" spc="-90" dirty="0">
                <a:latin typeface="PP Telegraf" pitchFamily="50" charset="-18"/>
              </a:rPr>
              <a:t>Veřejné budovy jako hotely a restaurace, kancelářské budovy.</a:t>
            </a:r>
            <a:br>
              <a:rPr lang="cs-CZ" kern="0" spc="-90" dirty="0">
                <a:latin typeface="PP Telegraf" pitchFamily="50" charset="-18"/>
              </a:rPr>
            </a:br>
            <a:r>
              <a:rPr lang="cs-CZ" kern="0" spc="-90" dirty="0">
                <a:latin typeface="PP Telegraf" pitchFamily="50" charset="-18"/>
              </a:rPr>
              <a:t>Požadavky vyhlášky jako minimální u volně vedených kabelů – mimo chráněné únikové cesty  v budovách zmíněných pro třídu B2ca</a:t>
            </a:r>
          </a:p>
          <a:p>
            <a:pPr defTabSz="914377">
              <a:defRPr/>
            </a:pPr>
            <a:r>
              <a:rPr lang="cs-CZ" kern="0" spc="-90" dirty="0">
                <a:latin typeface="PP Telegraf" pitchFamily="50" charset="-18"/>
              </a:rPr>
              <a:t>Doporučeno v budovách se středně vysokým nebo vysokým stupněm ohrožení (např. střediska volného času nebo komerční budovy, hotely, školy, správní nebo kancelářské budovy atd).</a:t>
            </a:r>
          </a:p>
          <a:p>
            <a:pPr defTabSz="914377">
              <a:defRPr/>
            </a:pPr>
            <a:endParaRPr lang="cs-CZ" kern="0" spc="-90" dirty="0">
              <a:latin typeface="PP Telegraf" pitchFamily="50" charset="-18"/>
            </a:endParaRPr>
          </a:p>
          <a:p>
            <a:pPr defTabSz="914377">
              <a:defRPr/>
            </a:pPr>
            <a:r>
              <a:rPr lang="cs-CZ" b="1" kern="0" spc="-90" dirty="0" err="1">
                <a:latin typeface="PP Telegraf" pitchFamily="50" charset="-18"/>
              </a:rPr>
              <a:t>Eca</a:t>
            </a:r>
            <a:br>
              <a:rPr lang="cs-CZ" kern="0" spc="-90" dirty="0">
                <a:latin typeface="PP Telegraf" pitchFamily="50" charset="-18"/>
              </a:rPr>
            </a:br>
            <a:r>
              <a:rPr lang="cs-CZ" kern="0" spc="-90" dirty="0">
                <a:latin typeface="PP Telegraf" pitchFamily="50" charset="-18"/>
              </a:rPr>
              <a:t>Budovy s nízkým bezpečnostním standardem a s nízkými bezpečnostními požadavky.</a:t>
            </a:r>
          </a:p>
          <a:p>
            <a:pPr defTabSz="914377">
              <a:defRPr/>
            </a:pPr>
            <a:endParaRPr lang="cs-CZ" kern="0" spc="-90" dirty="0">
              <a:latin typeface="PP Telegraf" pitchFamily="50" charset="-18"/>
            </a:endParaRPr>
          </a:p>
          <a:p>
            <a:pPr defTabSz="914377">
              <a:defRPr/>
            </a:pPr>
            <a:r>
              <a:rPr lang="cs-CZ" b="1" kern="0" spc="-90" dirty="0" err="1">
                <a:latin typeface="PP Telegraf" pitchFamily="50" charset="-18"/>
              </a:rPr>
              <a:t>Fca</a:t>
            </a:r>
            <a:endParaRPr lang="cs-CZ" b="1" kern="0" spc="-90" dirty="0">
              <a:latin typeface="PP Telegraf" pitchFamily="50" charset="-18"/>
            </a:endParaRPr>
          </a:p>
          <a:p>
            <a:pPr defTabSz="914377">
              <a:defRPr/>
            </a:pPr>
            <a:r>
              <a:rPr lang="cs-CZ" kern="0" spc="-90" dirty="0">
                <a:latin typeface="PP Telegraf" pitchFamily="50" charset="-18"/>
              </a:rPr>
              <a:t>mimo budovy, bez bezpečnostních požadavků</a:t>
            </a:r>
          </a:p>
          <a:p>
            <a:pPr defTabSz="914377">
              <a:defRPr/>
            </a:pPr>
            <a:r>
              <a:rPr lang="cs-CZ" kern="0" spc="-90" dirty="0">
                <a:latin typeface="PP Telegraf" pitchFamily="50" charset="-18"/>
              </a:rPr>
              <a:t>Venkovní kabely s PE pláštěm mají většinou klasifikaci </a:t>
            </a:r>
            <a:r>
              <a:rPr lang="cs-CZ" kern="0" spc="-90" dirty="0" err="1">
                <a:latin typeface="PP Telegraf" pitchFamily="50" charset="-18"/>
              </a:rPr>
              <a:t>Fca</a:t>
            </a:r>
            <a:r>
              <a:rPr lang="cs-CZ" kern="0" spc="-90" dirty="0">
                <a:latin typeface="PP Telegraf" pitchFamily="50" charset="-18"/>
              </a:rPr>
              <a:t>. </a:t>
            </a:r>
          </a:p>
          <a:p>
            <a:pPr defTabSz="914377">
              <a:defRPr/>
            </a:pPr>
            <a:r>
              <a:rPr lang="cs-CZ" kern="0" spc="-90" dirty="0">
                <a:latin typeface="PP Telegraf" pitchFamily="50" charset="-18"/>
              </a:rPr>
              <a:t>hořlavé kabely nesplňující požadavky třídy </a:t>
            </a:r>
            <a:r>
              <a:rPr lang="cs-CZ" kern="0" spc="-90" dirty="0" err="1">
                <a:latin typeface="PP Telegraf" pitchFamily="50" charset="-18"/>
              </a:rPr>
              <a:t>Eca</a:t>
            </a:r>
            <a:r>
              <a:rPr lang="cs-CZ" kern="0" spc="-90" dirty="0">
                <a:latin typeface="PP Telegraf" pitchFamily="50" charset="-18"/>
              </a:rPr>
              <a:t> a jejich použití uvnitř budov není povoleno (resp. upraveno jinou dílčí normou, např. ČSN EN 50174-1).</a:t>
            </a:r>
          </a:p>
          <a:p>
            <a:pPr defTabSz="914377">
              <a:defRPr/>
            </a:pPr>
            <a:endParaRPr lang="cs-CZ" kern="0" spc="-90" dirty="0">
              <a:latin typeface="PP Telegraf" pitchFamily="50" charset="-18"/>
            </a:endParaRPr>
          </a:p>
          <a:p>
            <a:r>
              <a:rPr lang="cs-CZ" b="1" dirty="0"/>
              <a:t>AVCP</a:t>
            </a:r>
            <a:r>
              <a:rPr lang="cs-CZ" dirty="0"/>
              <a:t> - 	</a:t>
            </a:r>
            <a:r>
              <a:rPr lang="en-GB" dirty="0" err="1"/>
              <a:t>Syst</a:t>
            </a:r>
            <a:r>
              <a:rPr lang="cs-CZ" dirty="0"/>
              <a:t>é</a:t>
            </a:r>
            <a:r>
              <a:rPr lang="en-GB" dirty="0"/>
              <a:t>m</a:t>
            </a:r>
            <a:r>
              <a:rPr lang="cs-CZ" dirty="0"/>
              <a:t> 3: </a:t>
            </a:r>
            <a:r>
              <a:rPr lang="cs-CZ" dirty="0" err="1"/>
              <a:t>Eca</a:t>
            </a:r>
            <a:r>
              <a:rPr lang="cs-CZ" dirty="0"/>
              <a:t> </a:t>
            </a:r>
            <a:r>
              <a:rPr lang="en-GB" dirty="0"/>
              <a:t>&amp;</a:t>
            </a:r>
            <a:r>
              <a:rPr lang="cs-CZ" dirty="0"/>
              <a:t> </a:t>
            </a:r>
            <a:r>
              <a:rPr lang="cs-CZ" dirty="0" err="1"/>
              <a:t>Dca</a:t>
            </a:r>
            <a:r>
              <a:rPr lang="cs-CZ" dirty="0"/>
              <a:t> – typová zkouška (3. strana) + vlastní kontrola výrobního závodu</a:t>
            </a:r>
          </a:p>
          <a:p>
            <a:r>
              <a:rPr lang="cs-CZ" dirty="0"/>
              <a:t>	</a:t>
            </a:r>
            <a:r>
              <a:rPr lang="en-GB" dirty="0" err="1"/>
              <a:t>Syst</a:t>
            </a:r>
            <a:r>
              <a:rPr lang="cs-CZ" dirty="0"/>
              <a:t>é</a:t>
            </a:r>
            <a:r>
              <a:rPr lang="en-GB" dirty="0"/>
              <a:t>m 4: </a:t>
            </a:r>
            <a:r>
              <a:rPr lang="en-GB" dirty="0" err="1"/>
              <a:t>Fca</a:t>
            </a:r>
            <a:r>
              <a:rPr lang="en-GB" dirty="0"/>
              <a:t> – </a:t>
            </a:r>
            <a:r>
              <a:rPr lang="cs-CZ" dirty="0"/>
              <a:t>typová zkouška</a:t>
            </a:r>
            <a:r>
              <a:rPr lang="en-GB" dirty="0"/>
              <a:t> + </a:t>
            </a:r>
            <a:r>
              <a:rPr lang="cs-CZ" dirty="0"/>
              <a:t>vlastní kontrola výrobního závodu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5DF1033-BECE-DDCB-A7EF-0118467C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/>
              <a:t>Použití kabelů různých CPR tříd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971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DFACE-AF44-A37F-90E2-46D4AA9D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Funkčnost při požáru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FF3D48-AAB7-34F0-B346-A96FFC97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0BCE7BC-481B-C3B9-0315-6F478558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5695" r="4463"/>
          <a:stretch>
            <a:fillRect/>
          </a:stretch>
        </p:blipFill>
        <p:spPr bwMode="auto">
          <a:xfrm>
            <a:off x="614870" y="3199483"/>
            <a:ext cx="3378364" cy="22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8D64580-7B48-1C36-C562-5F65E98C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4" y="3007195"/>
            <a:ext cx="2966267" cy="277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3C21B0E-1603-7A67-48BC-4F4B3EEC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119" y="5691560"/>
            <a:ext cx="1439863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FF0000"/>
                </a:solidFill>
                <a:ea typeface="ＭＳ Ｐゴシック" pitchFamily="48" charset="-128"/>
              </a:rPr>
              <a:t>V180 </a:t>
            </a:r>
            <a:br>
              <a:rPr kumimoji="1" lang="cs-CZ" sz="1600" b="1" dirty="0">
                <a:solidFill>
                  <a:srgbClr val="FF0000"/>
                </a:solidFill>
                <a:ea typeface="ＭＳ Ｐゴシック" pitchFamily="48" charset="-128"/>
              </a:rPr>
            </a:br>
            <a:r>
              <a:rPr kumimoji="1" lang="cs-CZ" sz="1200" b="1" dirty="0">
                <a:solidFill>
                  <a:srgbClr val="FF0000"/>
                </a:solidFill>
                <a:ea typeface="ＭＳ Ｐゴシック" pitchFamily="48" charset="-128"/>
              </a:rPr>
              <a:t>DE - FE180</a:t>
            </a:r>
            <a:endParaRPr kumimoji="1" lang="cs-CZ" sz="1600" dirty="0">
              <a:solidFill>
                <a:srgbClr val="FF0000"/>
              </a:solidFill>
              <a:ea typeface="ＭＳ Ｐゴシック" pitchFamily="48" charset="-128"/>
            </a:endParaRPr>
          </a:p>
        </p:txBody>
      </p:sp>
      <p:sp>
        <p:nvSpPr>
          <p:cNvPr id="8" name="Text Box 2">
            <a:hlinkClick r:id="rId5" action="ppaction://hlinkfile"/>
            <a:extLst>
              <a:ext uri="{FF2B5EF4-FFF2-40B4-BE49-F238E27FC236}">
                <a16:creationId xmlns:a16="http://schemas.microsoft.com/office/drawing/2014/main" id="{90E014AB-3240-5006-445B-0F3000818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664" y="2123110"/>
            <a:ext cx="2808288" cy="3381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48" charset="-128"/>
              </a:rPr>
              <a:t> </a:t>
            </a: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  <a:cs typeface="Arial" panose="020B0604020202020204" pitchFamily="34" charset="0"/>
              </a:rPr>
              <a:t>Funkčnost izolace</a:t>
            </a:r>
          </a:p>
        </p:txBody>
      </p:sp>
      <p:sp>
        <p:nvSpPr>
          <p:cNvPr id="9" name="Text Box 2">
            <a:hlinkClick r:id="rId6" action="ppaction://hlinkfile"/>
            <a:extLst>
              <a:ext uri="{FF2B5EF4-FFF2-40B4-BE49-F238E27FC236}">
                <a16:creationId xmlns:a16="http://schemas.microsoft.com/office/drawing/2014/main" id="{7E9AC1AB-C7A8-DFFF-F706-54047A242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023" y="2103032"/>
            <a:ext cx="2254250" cy="8302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  <a:cs typeface="Arial" panose="020B0604020202020204" pitchFamily="34" charset="0"/>
              </a:rPr>
              <a:t>Funkčnost izolace pro bezpečnostní obvody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D10905A-A89B-06DD-7388-B10B6ADCD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07" y="5435410"/>
            <a:ext cx="2016125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200" b="1" dirty="0">
                <a:solidFill>
                  <a:srgbClr val="000000"/>
                </a:solidFill>
                <a:latin typeface="Arial" charset="0"/>
                <a:ea typeface="ＭＳ Ｐゴシック" pitchFamily="48" charset="-128"/>
                <a:sym typeface="Symbol" pitchFamily="18" charset="2"/>
              </a:rPr>
              <a:t>ČSN EN 60331</a:t>
            </a:r>
            <a:endParaRPr lang="cs-CZ" sz="1200" b="1" dirty="0">
              <a:solidFill>
                <a:srgbClr val="000000"/>
              </a:solidFill>
              <a:latin typeface="Arial" charset="0"/>
              <a:ea typeface="ＭＳ Ｐゴシック" pitchFamily="48" charset="-128"/>
              <a:sym typeface="Symbol" pitchFamily="18" charset="2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9313C38-FE91-D116-EC10-BABC8F00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343" y="5435411"/>
            <a:ext cx="2016125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200" b="1" dirty="0">
                <a:solidFill>
                  <a:srgbClr val="000000"/>
                </a:solidFill>
                <a:latin typeface="Arial" charset="0"/>
                <a:ea typeface="ＭＳ Ｐゴシック" pitchFamily="48" charset="-128"/>
                <a:sym typeface="Symbol" pitchFamily="18" charset="2"/>
              </a:rPr>
              <a:t>ČSN EN 50200</a:t>
            </a:r>
            <a:endParaRPr lang="cs-CZ" sz="1200" b="1" dirty="0">
              <a:solidFill>
                <a:srgbClr val="000000"/>
              </a:solidFill>
              <a:latin typeface="Arial" charset="0"/>
              <a:ea typeface="ＭＳ Ｐゴシック" pitchFamily="48" charset="-128"/>
              <a:sym typeface="Symbol" pitchFamily="18" charset="2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EC97927-4020-E967-2D11-687AA67B8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07" y="5127874"/>
            <a:ext cx="2016125" cy="276999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cs-CZ" sz="1200" b="1" dirty="0">
              <a:solidFill>
                <a:srgbClr val="000000"/>
              </a:solidFill>
              <a:latin typeface="Arial" charset="0"/>
              <a:ea typeface="ＭＳ Ｐゴシック" pitchFamily="48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4702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30D20-62E4-472A-ED74-1E6605FA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98390C-431D-6C47-14EE-9D9C9089F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035350-09B1-9ABB-AE1F-B534AB68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33" y="-719191"/>
            <a:ext cx="13243389" cy="88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0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FA8BD71-8C7B-1656-CDB8-C425D6C26929}"/>
              </a:ext>
            </a:extLst>
          </p:cNvPr>
          <p:cNvSpPr txBox="1">
            <a:spLocks/>
          </p:cNvSpPr>
          <p:nvPr/>
        </p:nvSpPr>
        <p:spPr>
          <a:xfrm>
            <a:off x="622300" y="1116013"/>
            <a:ext cx="2530475" cy="735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200" b="1" dirty="0">
                <a:ea typeface="ＭＳ Ｐゴシック" pitchFamily="48" charset="-128"/>
                <a:cs typeface="+mn-cs"/>
              </a:rPr>
              <a:t>České předpisy: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74F044-1E95-B9A4-AEA4-BB6A3F05C4F5}"/>
              </a:ext>
            </a:extLst>
          </p:cNvPr>
          <p:cNvGrpSpPr>
            <a:grpSpLocks/>
          </p:cNvGrpSpPr>
          <p:nvPr/>
        </p:nvGrpSpPr>
        <p:grpSpPr bwMode="auto">
          <a:xfrm>
            <a:off x="443591" y="1124096"/>
            <a:ext cx="7340600" cy="5137149"/>
            <a:chOff x="131" y="699"/>
            <a:chExt cx="3992" cy="2994"/>
          </a:xfrm>
          <a:solidFill>
            <a:srgbClr val="FF9900"/>
          </a:solidFill>
        </p:grpSpPr>
        <p:sp>
          <p:nvSpPr>
            <p:cNvPr id="6" name="AutoShape 5">
              <a:extLst>
                <a:ext uri="{FF2B5EF4-FFF2-40B4-BE49-F238E27FC236}">
                  <a16:creationId xmlns:a16="http://schemas.microsoft.com/office/drawing/2014/main" id="{8D650923-20E3-C18B-AAC0-3AC41D320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" y="699"/>
              <a:ext cx="3992" cy="2994"/>
            </a:xfrm>
            <a:prstGeom prst="triangle">
              <a:avLst>
                <a:gd name="adj" fmla="val 50000"/>
              </a:avLst>
            </a:prstGeom>
            <a:grp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endParaRPr lang="cs-CZ"/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1ADD283E-F102-33C2-8A86-2241C2830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2957"/>
              <a:ext cx="542" cy="3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kumimoji="1" lang="cs-CZ" sz="3600" b="1" dirty="0">
                  <a:solidFill>
                    <a:srgbClr val="000000"/>
                  </a:solidFill>
                  <a:latin typeface="+mn-lt"/>
                </a:rPr>
                <a:t>- R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BA9A7F10-C9EC-7CE0-1E60-8ABD7DE7F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2957"/>
              <a:ext cx="2123" cy="5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5825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cs-CZ" sz="1400" b="1" dirty="0" err="1">
                  <a:solidFill>
                    <a:srgbClr val="000000"/>
                  </a:solidFill>
                  <a:latin typeface="+mn-lt"/>
                </a:rPr>
                <a:t>Samozhášivost</a:t>
              </a:r>
              <a:r>
                <a:rPr lang="cs-CZ" sz="1400" b="1" dirty="0">
                  <a:solidFill>
                    <a:srgbClr val="000000"/>
                  </a:solidFill>
                  <a:latin typeface="+mn-lt"/>
                </a:rPr>
                <a:t>	</a:t>
              </a:r>
              <a:r>
                <a:rPr lang="cs-CZ" sz="1200" dirty="0">
                  <a:solidFill>
                    <a:srgbClr val="000000"/>
                  </a:solidFill>
                  <a:latin typeface="+mn-lt"/>
                </a:rPr>
                <a:t>ČSN EN 60332-1-2</a:t>
              </a:r>
            </a:p>
            <a:p>
              <a:r>
                <a:rPr lang="cs-CZ" sz="1400" b="1" dirty="0">
                  <a:solidFill>
                    <a:srgbClr val="000000"/>
                  </a:solidFill>
                  <a:latin typeface="+mn-lt"/>
                </a:rPr>
                <a:t>Hoření ve svazku	</a:t>
              </a:r>
              <a:r>
                <a:rPr lang="cs-CZ" sz="1200" dirty="0">
                  <a:solidFill>
                    <a:srgbClr val="000000"/>
                  </a:solidFill>
                  <a:latin typeface="+mn-lt"/>
                </a:rPr>
                <a:t>ČSN EN 60332-3-xx</a:t>
              </a:r>
            </a:p>
            <a:p>
              <a:r>
                <a:rPr lang="cs-CZ" sz="1400" b="1" dirty="0" err="1">
                  <a:solidFill>
                    <a:srgbClr val="000000"/>
                  </a:solidFill>
                  <a:latin typeface="+mn-lt"/>
                </a:rPr>
                <a:t>Korozivita</a:t>
              </a:r>
              <a:r>
                <a:rPr lang="cs-CZ" sz="1400" b="1" dirty="0">
                  <a:solidFill>
                    <a:srgbClr val="000000"/>
                  </a:solidFill>
                  <a:latin typeface="+mn-lt"/>
                </a:rPr>
                <a:t> plynů	</a:t>
              </a:r>
              <a:r>
                <a:rPr lang="cs-CZ" sz="1200" dirty="0">
                  <a:solidFill>
                    <a:srgbClr val="000000"/>
                  </a:solidFill>
                  <a:latin typeface="+mn-lt"/>
                </a:rPr>
                <a:t>ČSN EN 60754-2</a:t>
              </a:r>
            </a:p>
            <a:p>
              <a:r>
                <a:rPr lang="cs-CZ" sz="1400" b="1" dirty="0">
                  <a:solidFill>
                    <a:srgbClr val="000000"/>
                  </a:solidFill>
                  <a:latin typeface="+mn-lt"/>
                </a:rPr>
                <a:t>Hustota dýmu	</a:t>
              </a:r>
              <a:r>
                <a:rPr lang="cs-CZ" sz="1200" dirty="0">
                  <a:solidFill>
                    <a:srgbClr val="000000"/>
                  </a:solidFill>
                  <a:latin typeface="+mn-lt"/>
                </a:rPr>
                <a:t>ČSN EN 61034-2</a:t>
              </a:r>
              <a:endParaRPr lang="cs-CZ" sz="1100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A776FC-F608-D976-DEBF-1C5DC82D6D38}"/>
              </a:ext>
            </a:extLst>
          </p:cNvPr>
          <p:cNvGrpSpPr>
            <a:grpSpLocks/>
          </p:cNvGrpSpPr>
          <p:nvPr/>
        </p:nvGrpSpPr>
        <p:grpSpPr bwMode="auto">
          <a:xfrm>
            <a:off x="1535111" y="1120775"/>
            <a:ext cx="5170783" cy="3618653"/>
            <a:chOff x="724" y="699"/>
            <a:chExt cx="2812" cy="2109"/>
          </a:xfrm>
        </p:grpSpPr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700F6774-9541-ADFC-D7A7-B462D9926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699"/>
              <a:ext cx="2812" cy="2109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/>
              <a:endParaRPr lang="cs-CZ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91586320-2384-7D5C-E2F6-ECC202E54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4" y="2295"/>
              <a:ext cx="1039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kumimoji="1" lang="cs-CZ" sz="3600" b="1" dirty="0">
                  <a:solidFill>
                    <a:schemeClr val="bg1"/>
                  </a:solidFill>
                  <a:latin typeface="+mn-lt"/>
                </a:rPr>
                <a:t>V180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1033EB56-52F3-7DEF-C931-7F376D6D5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6" y="2295"/>
              <a:ext cx="138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cs-CZ" sz="1600" b="1" dirty="0">
                  <a:solidFill>
                    <a:schemeClr val="bg1"/>
                  </a:solidFill>
                  <a:latin typeface="+mn-lt"/>
                </a:rPr>
                <a:t>Funkční schopnost izolace</a:t>
              </a:r>
              <a:r>
                <a:rPr lang="cs-CZ" sz="1400" dirty="0">
                  <a:solidFill>
                    <a:schemeClr val="bg1"/>
                  </a:solidFill>
                  <a:latin typeface="+mn-lt"/>
                </a:rPr>
                <a:t>  </a:t>
              </a:r>
            </a:p>
            <a:p>
              <a:pPr algn="ctr"/>
              <a:r>
                <a:rPr lang="cs-CZ" sz="1200" dirty="0">
                  <a:solidFill>
                    <a:schemeClr val="bg1"/>
                  </a:solidFill>
                  <a:latin typeface="+mn-lt"/>
                </a:rPr>
                <a:t>ČSN IEC 60331-21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FA64B2-6CCE-67FE-6EB5-AF81E1BF4F47}"/>
              </a:ext>
            </a:extLst>
          </p:cNvPr>
          <p:cNvGrpSpPr>
            <a:grpSpLocks/>
          </p:cNvGrpSpPr>
          <p:nvPr/>
        </p:nvGrpSpPr>
        <p:grpSpPr bwMode="auto">
          <a:xfrm>
            <a:off x="2244723" y="1120774"/>
            <a:ext cx="3738337" cy="2832810"/>
            <a:chOff x="1111" y="699"/>
            <a:chExt cx="2033" cy="1651"/>
          </a:xfrm>
        </p:grpSpPr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8B602D3E-84C5-1CA2-64B5-BAB19AD8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699"/>
              <a:ext cx="2033" cy="1525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56F5E">
                      <a:alpha val="39999"/>
                    </a:srgbClr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pPr algn="ctr"/>
              <a:endParaRPr lang="cs-CZ"/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7869ADBD-35BE-6357-1A29-2CF629973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" y="1192"/>
              <a:ext cx="1035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kumimoji="1" lang="cs-CZ" sz="1800" b="1" dirty="0" err="1">
                  <a:solidFill>
                    <a:schemeClr val="bg1"/>
                  </a:solidFill>
                  <a:latin typeface="+mn-lt"/>
                </a:rPr>
                <a:t>Pxx</a:t>
              </a:r>
              <a:r>
                <a:rPr kumimoji="1" lang="cs-CZ" sz="1800" b="1" dirty="0">
                  <a:solidFill>
                    <a:schemeClr val="bg1"/>
                  </a:solidFill>
                  <a:latin typeface="+mn-lt"/>
                </a:rPr>
                <a:t>-R, </a:t>
              </a:r>
            </a:p>
            <a:p>
              <a:pPr algn="ctr"/>
              <a:r>
                <a:rPr kumimoji="1" lang="cs-CZ" sz="1800" b="1" dirty="0" err="1">
                  <a:solidFill>
                    <a:schemeClr val="bg1"/>
                  </a:solidFill>
                  <a:latin typeface="+mn-lt"/>
                </a:rPr>
                <a:t>PHxx</a:t>
              </a:r>
              <a:r>
                <a:rPr kumimoji="1" lang="cs-CZ" sz="1800" b="1" dirty="0">
                  <a:solidFill>
                    <a:schemeClr val="bg1"/>
                  </a:solidFill>
                  <a:latin typeface="+mn-lt"/>
                </a:rPr>
                <a:t>-R, </a:t>
              </a:r>
              <a:r>
                <a:rPr kumimoji="1" lang="cs-CZ" sz="1800" b="1" dirty="0" err="1">
                  <a:solidFill>
                    <a:schemeClr val="bg1"/>
                  </a:solidFill>
                  <a:latin typeface="+mn-lt"/>
                </a:rPr>
                <a:t>P</a:t>
              </a:r>
              <a:r>
                <a:rPr kumimoji="1" lang="cs-CZ" sz="1800" b="1" baseline="-25000" dirty="0" err="1">
                  <a:solidFill>
                    <a:schemeClr val="bg1"/>
                  </a:solidFill>
                  <a:latin typeface="+mn-lt"/>
                </a:rPr>
                <a:t>r</a:t>
              </a:r>
              <a:r>
                <a:rPr kumimoji="1" lang="cs-CZ" sz="1800" b="1" dirty="0" err="1">
                  <a:solidFill>
                    <a:schemeClr val="bg1"/>
                  </a:solidFill>
                  <a:latin typeface="+mn-lt"/>
                </a:rPr>
                <a:t>xx</a:t>
              </a:r>
              <a:r>
                <a:rPr kumimoji="1" lang="cs-CZ" sz="1800" b="1" dirty="0">
                  <a:solidFill>
                    <a:schemeClr val="bg1"/>
                  </a:solidFill>
                  <a:latin typeface="+mn-lt"/>
                </a:rPr>
                <a:t>-R,</a:t>
              </a:r>
            </a:p>
            <a:p>
              <a:pPr algn="ctr"/>
              <a:r>
                <a:rPr kumimoji="1" lang="cs-CZ" sz="1800" b="1" dirty="0" err="1">
                  <a:solidFill>
                    <a:schemeClr val="bg1"/>
                  </a:solidFill>
                  <a:latin typeface="+mn-lt"/>
                </a:rPr>
                <a:t>Exx</a:t>
              </a:r>
              <a:endParaRPr kumimoji="1" lang="cs-CZ" sz="18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C565135E-1929-D802-C104-2F1E9B21A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" y="1685"/>
              <a:ext cx="1672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cs-CZ" sz="1600" b="1" dirty="0">
                  <a:solidFill>
                    <a:schemeClr val="bg1"/>
                  </a:solidFill>
                  <a:latin typeface="+mn-lt"/>
                </a:rPr>
                <a:t>Funkční schopnost </a:t>
              </a:r>
            </a:p>
            <a:p>
              <a:pPr algn="ctr"/>
              <a:r>
                <a:rPr lang="cs-CZ" sz="1600" b="1" dirty="0">
                  <a:solidFill>
                    <a:schemeClr val="bg1"/>
                  </a:solidFill>
                  <a:latin typeface="+mn-lt"/>
                </a:rPr>
                <a:t>kabelového systému</a:t>
              </a:r>
              <a:r>
                <a:rPr lang="cs-CZ" sz="1100" dirty="0">
                  <a:solidFill>
                    <a:schemeClr val="bg1"/>
                  </a:solidFill>
                  <a:latin typeface="+mn-lt"/>
                </a:rPr>
                <a:t>    </a:t>
              </a:r>
            </a:p>
            <a:p>
              <a:pPr algn="ctr"/>
              <a:r>
                <a:rPr kumimoji="1" lang="cs-CZ" sz="1200" dirty="0">
                  <a:solidFill>
                    <a:schemeClr val="bg1"/>
                  </a:solidFill>
                  <a:latin typeface="+mn-lt"/>
                </a:rPr>
                <a:t>ČSN 73 0895 </a:t>
              </a:r>
            </a:p>
            <a:p>
              <a:pPr algn="ctr"/>
              <a:r>
                <a:rPr kumimoji="1" lang="cs-CZ" sz="1200" dirty="0">
                  <a:solidFill>
                    <a:schemeClr val="bg1"/>
                  </a:solidFill>
                  <a:latin typeface="+mn-lt"/>
                </a:rPr>
                <a:t>(STN 92 0205, DIN 4102-12)</a:t>
              </a:r>
            </a:p>
            <a:p>
              <a:pPr algn="ctr"/>
              <a:endParaRPr kumimoji="1" lang="cs-CZ" sz="1200" dirty="0"/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6ACCD55E-6BC3-3B8C-7B82-4191AB2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423" y="5045117"/>
            <a:ext cx="28082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kumimoji="1" lang="cs-CZ" sz="1800" dirty="0">
                <a:solidFill>
                  <a:srgbClr val="000000"/>
                </a:solidFill>
                <a:latin typeface="+mn-lt"/>
              </a:rPr>
              <a:t>Oheň retardující kabel </a:t>
            </a:r>
            <a:r>
              <a:rPr kumimoji="1" lang="cs-CZ" sz="1800" b="1" dirty="0">
                <a:solidFill>
                  <a:srgbClr val="000000"/>
                </a:solidFill>
                <a:latin typeface="+mn-lt"/>
              </a:rPr>
              <a:t>bez funkční schopnosti izolace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DC54A49A-B0D5-6977-A72A-9EB14BB94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030" y="3922107"/>
            <a:ext cx="370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kumimoji="1" lang="cs-CZ" sz="1800" dirty="0">
                <a:solidFill>
                  <a:srgbClr val="000000"/>
                </a:solidFill>
                <a:latin typeface="+mn-lt"/>
              </a:rPr>
              <a:t>Oheň retardující kabely </a:t>
            </a:r>
            <a:r>
              <a:rPr kumimoji="1" lang="cs-CZ" sz="1800" b="1" dirty="0">
                <a:solidFill>
                  <a:srgbClr val="000000"/>
                </a:solidFill>
                <a:latin typeface="+mn-lt"/>
              </a:rPr>
              <a:t>s funkční schopností izolace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6DA3D30F-6CEB-CD44-DE64-F9D9D680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858" y="2544570"/>
            <a:ext cx="363696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kumimoji="1" lang="cs-CZ" sz="1800" dirty="0">
                <a:solidFill>
                  <a:srgbClr val="000000"/>
                </a:solidFill>
                <a:latin typeface="+mn-lt"/>
              </a:rPr>
              <a:t>Oheň retardující kabely </a:t>
            </a:r>
            <a:r>
              <a:rPr kumimoji="1" lang="cs-CZ" sz="1800" b="1" dirty="0">
                <a:solidFill>
                  <a:srgbClr val="000000"/>
                </a:solidFill>
                <a:latin typeface="+mn-lt"/>
              </a:rPr>
              <a:t>s funkční schopností kabelového systému</a:t>
            </a:r>
          </a:p>
          <a:p>
            <a:pPr algn="ctr"/>
            <a:r>
              <a:rPr kumimoji="1" lang="cs-CZ" sz="1400" dirty="0">
                <a:solidFill>
                  <a:srgbClr val="000000"/>
                </a:solidFill>
                <a:latin typeface="+mn-lt"/>
              </a:rPr>
              <a:t>(kabely + nosné systémy)</a:t>
            </a:r>
          </a:p>
        </p:txBody>
      </p:sp>
      <p:cxnSp>
        <p:nvCxnSpPr>
          <p:cNvPr id="20" name="Straight Connector 49">
            <a:extLst>
              <a:ext uri="{FF2B5EF4-FFF2-40B4-BE49-F238E27FC236}">
                <a16:creationId xmlns:a16="http://schemas.microsoft.com/office/drawing/2014/main" id="{825FEBB7-4D91-6B5A-9395-950AC1896EE2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1535111" y="4739428"/>
            <a:ext cx="851031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50">
            <a:extLst>
              <a:ext uri="{FF2B5EF4-FFF2-40B4-BE49-F238E27FC236}">
                <a16:creationId xmlns:a16="http://schemas.microsoft.com/office/drawing/2014/main" id="{1E766009-67A6-1D0E-113E-8D03D06537A2}"/>
              </a:ext>
            </a:extLst>
          </p:cNvPr>
          <p:cNvCxnSpPr>
            <a:cxnSpLocks/>
            <a:stCxn id="14" idx="4"/>
          </p:cNvCxnSpPr>
          <p:nvPr/>
        </p:nvCxnSpPr>
        <p:spPr bwMode="auto">
          <a:xfrm>
            <a:off x="5983060" y="3737391"/>
            <a:ext cx="4062370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35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8EFA5-08A0-402A-7717-55209C89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F77E6F-F6A6-C1F5-4184-34BCCAA2C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/>
              <a:t>ČSN 73 0802 Požární bezpečnost staveb – Nevýrobní objekty</a:t>
            </a:r>
          </a:p>
          <a:p>
            <a:pPr>
              <a:defRPr/>
            </a:pPr>
            <a:r>
              <a:rPr lang="cs-CZ" dirty="0"/>
              <a:t>ČSN 73 0804 Požární bezpečnost staveb – Výrobní objekty</a:t>
            </a:r>
          </a:p>
          <a:p>
            <a:pPr>
              <a:defRPr/>
            </a:pPr>
            <a:r>
              <a:rPr lang="cs-CZ" dirty="0"/>
              <a:t>ČSN 73 0810 Požární bezpečnost staveb – Společná ustanovení</a:t>
            </a:r>
          </a:p>
          <a:p>
            <a:pPr>
              <a:defRPr/>
            </a:pPr>
            <a:r>
              <a:rPr lang="cs-CZ" dirty="0"/>
              <a:t>ČSN 73 0848 Požární bezpečnost staveb – Kabelové rozvody</a:t>
            </a:r>
          </a:p>
          <a:p>
            <a:pPr>
              <a:defRPr/>
            </a:pPr>
            <a:r>
              <a:rPr lang="cs-CZ" dirty="0"/>
              <a:t>ČSN 73 0895 Požární bezpečnost staveb – Zachování funkčnosti kabelových tras v podmínkách požáru – Požadavky, zkoušky, klasifikace </a:t>
            </a:r>
            <a:r>
              <a:rPr lang="cs-CZ" dirty="0" err="1"/>
              <a:t>Px</a:t>
            </a:r>
            <a:r>
              <a:rPr lang="cs-CZ" dirty="0"/>
              <a:t>-R, </a:t>
            </a:r>
            <a:r>
              <a:rPr lang="cs-CZ" dirty="0" err="1"/>
              <a:t>PHx</a:t>
            </a:r>
            <a:r>
              <a:rPr lang="cs-CZ" dirty="0"/>
              <a:t>-R a aplikace výsledků zkoušek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ČSN 34 2710 Elektrická požární signalizace – Projektování, montáž, užívání, provoz, kontrola, servis a údržba</a:t>
            </a:r>
          </a:p>
          <a:p>
            <a:pPr>
              <a:defRPr/>
            </a:pPr>
            <a:r>
              <a:rPr lang="cs-CZ" dirty="0"/>
              <a:t>ČSN EN 50575 Silové, řídicí a komunikační kabely – Kabely pro obecné použití ve stavbách ve vztahu k požadavkům reakce na oheň</a:t>
            </a:r>
          </a:p>
          <a:p>
            <a:pPr>
              <a:defRPr/>
            </a:pPr>
            <a:r>
              <a:rPr lang="cs-CZ" dirty="0"/>
              <a:t>ČSN CLC/TS 50576 Elektrické kabely – Rozšířená aplikace výsledků zkoušek reakce na oheň</a:t>
            </a:r>
          </a:p>
          <a:p>
            <a:pPr>
              <a:defRPr/>
            </a:pPr>
            <a:r>
              <a:rPr lang="cs-CZ" dirty="0"/>
              <a:t>ČSN EN 13501-6 Požární klasifikace stavebních výrobků a konstrukcí staveb – Část 6: Klasifikace podle výsledků zkoušek reakce na oheň elektrických kabelů</a:t>
            </a:r>
          </a:p>
          <a:p>
            <a:pPr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  <a:p>
            <a:pPr>
              <a:defRPr/>
            </a:pPr>
            <a:endParaRPr lang="de-DE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815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11C3316-EB06-E078-0C77-A5FCFEB0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" y="1673645"/>
            <a:ext cx="4782612" cy="47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8BBB08-813A-2C78-A35E-E160309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56" y="1690688"/>
            <a:ext cx="7178405" cy="47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F6930B0-57EE-1606-C1A5-D9776087ED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1-CXKH-R-J 3x185+95 SM/SM</a:t>
            </a:r>
          </a:p>
        </p:txBody>
      </p:sp>
    </p:spTree>
    <p:extLst>
      <p:ext uri="{BB962C8B-B14F-4D97-AF65-F5344CB8AC3E}">
        <p14:creationId xmlns:p14="http://schemas.microsoft.com/office/powerpoint/2010/main" val="297477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237B0-213F-3C9C-FB5A-3888E67B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1-CSKH-V180 </a:t>
            </a:r>
            <a:r>
              <a:rPr lang="cs-CZ" u="sng" dirty="0"/>
              <a:t>P15-R –P90 -R </a:t>
            </a:r>
            <a:r>
              <a:rPr lang="cs-CZ" dirty="0"/>
              <a:t>4x35 RM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74C38D-E73A-03B1-C0A3-1D779AE2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31" y="1743871"/>
            <a:ext cx="7149530" cy="47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6BBBD-6154-DD78-8E90-5D212272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9" y="1743872"/>
            <a:ext cx="4766353" cy="47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53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8B1557-34CB-E693-53A4-7840A6A90618}"/>
              </a:ext>
            </a:extLst>
          </p:cNvPr>
          <p:cNvSpPr txBox="1">
            <a:spLocks/>
          </p:cNvSpPr>
          <p:nvPr/>
        </p:nvSpPr>
        <p:spPr>
          <a:xfrm>
            <a:off x="581025" y="1448829"/>
            <a:ext cx="7423265" cy="2944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kern="0" dirty="0">
                <a:solidFill>
                  <a:srgbClr val="000000"/>
                </a:solidFill>
                <a:latin typeface="Arial"/>
              </a:rPr>
              <a:t>Stanovení třídy funkčnosti kabelů a kabelových nosných systémů v případě požáru podle ČSN 73 0895</a:t>
            </a:r>
          </a:p>
          <a:p>
            <a:endParaRPr lang="cs-CZ" kern="0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cs-CZ" altLang="cs-CZ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 požární scénáře:</a:t>
            </a:r>
          </a:p>
          <a:p>
            <a:pPr>
              <a:spcBef>
                <a:spcPct val="0"/>
              </a:spcBef>
            </a:pPr>
            <a:r>
              <a:rPr kumimoji="1" lang="cs-CZ" altLang="cs-CZ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1) Normová teplotní křivka</a:t>
            </a:r>
          </a:p>
          <a:p>
            <a:pPr>
              <a:spcBef>
                <a:spcPct val="0"/>
              </a:spcBef>
            </a:pPr>
            <a:r>
              <a:rPr kumimoji="1" lang="cs-CZ" altLang="cs-CZ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</a:t>
            </a: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P15-R, P30-R, P60-R, P90-R</a:t>
            </a:r>
          </a:p>
          <a:p>
            <a:pPr>
              <a:spcBef>
                <a:spcPct val="0"/>
              </a:spcBef>
            </a:pPr>
            <a:endParaRPr kumimoji="1" lang="cs-CZ" altLang="cs-CZ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</a:pPr>
            <a:r>
              <a:rPr kumimoji="1" lang="cs-CZ" altLang="cs-CZ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2) Působení konstantní teploty </a:t>
            </a:r>
          </a:p>
          <a:p>
            <a:pPr>
              <a:spcBef>
                <a:spcPct val="0"/>
              </a:spcBef>
            </a:pP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PH15-R, PH30-R, PH60-R, PH90-R, PH120-R</a:t>
            </a:r>
          </a:p>
          <a:p>
            <a:pPr>
              <a:spcBef>
                <a:spcPct val="0"/>
              </a:spcBef>
            </a:pP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	metro - P</a:t>
            </a:r>
            <a:r>
              <a:rPr kumimoji="1" lang="cs-CZ" altLang="cs-CZ" sz="1800" baseline="-25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750</a:t>
            </a: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90-R </a:t>
            </a:r>
          </a:p>
          <a:p>
            <a:pPr>
              <a:spcBef>
                <a:spcPct val="0"/>
              </a:spcBef>
            </a:pP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		tunely - P</a:t>
            </a:r>
            <a:r>
              <a:rPr kumimoji="1" lang="cs-CZ" altLang="cs-CZ" sz="1800" baseline="-25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660</a:t>
            </a:r>
            <a:r>
              <a:rPr kumimoji="1" lang="cs-CZ" altLang="cs-CZ" sz="18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90-R</a:t>
            </a:r>
            <a:endParaRPr lang="cs-CZ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FC87168-D071-7BE2-79AD-336CE926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1023" y="1704231"/>
            <a:ext cx="4139952" cy="320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61F037FE-372B-B088-174E-33B3A3F35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841" y="5079029"/>
            <a:ext cx="1323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cs-CZ" altLang="cs-CZ" sz="2000" b="1" dirty="0">
                <a:latin typeface="+mn-lt"/>
                <a:ea typeface="ＭＳ Ｐゴシック" panose="020B0600070205080204" pitchFamily="34" charset="-128"/>
              </a:rPr>
              <a:t>PH120-R</a:t>
            </a:r>
            <a:endParaRPr kumimoji="1" lang="cs-CZ" altLang="cs-CZ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A96A746C-577D-8B4F-5740-10CF11B8A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588" y="5578462"/>
            <a:ext cx="1621580" cy="652653"/>
          </a:xfrm>
          <a:prstGeom prst="wedgeEllipseCallout">
            <a:avLst>
              <a:gd name="adj1" fmla="val -35633"/>
              <a:gd name="adj2" fmla="val -75543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</a:rPr>
              <a:t>Konstantní teplota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18D177-65C1-4436-8518-1858EEDE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358" y="5244118"/>
            <a:ext cx="1323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1" lang="cs-CZ" altLang="cs-CZ" sz="2000" b="1" dirty="0">
                <a:latin typeface="+mn-lt"/>
                <a:ea typeface="ＭＳ Ｐゴシック" panose="020B0600070205080204" pitchFamily="34" charset="-128"/>
              </a:rPr>
              <a:t>P90-R</a:t>
            </a:r>
            <a:endParaRPr kumimoji="1" lang="cs-CZ" altLang="cs-CZ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B694C07B-A242-ACE7-50E7-5E291E32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720" y="5682268"/>
            <a:ext cx="1621581" cy="799722"/>
          </a:xfrm>
          <a:prstGeom prst="wedgeEllipseCallout">
            <a:avLst>
              <a:gd name="adj1" fmla="val -53566"/>
              <a:gd name="adj2" fmla="val -66202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</a:rPr>
              <a:t>Normová teplotní křivka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40937E4C-A2EE-DAAA-251E-B77C97E22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334" y="4750405"/>
            <a:ext cx="683171" cy="396875"/>
          </a:xfrm>
          <a:prstGeom prst="wedgeEllipseCallout">
            <a:avLst>
              <a:gd name="adj1" fmla="val -70180"/>
              <a:gd name="adj2" fmla="val 8513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</a:rPr>
              <a:t>čas</a:t>
            </a:r>
            <a:endParaRPr lang="cs-CZ" altLang="cs-CZ" sz="1400" dirty="0">
              <a:solidFill>
                <a:srgbClr val="0000FF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8E363FC6-091F-9924-CB79-C83C8B851C48}"/>
              </a:ext>
            </a:extLst>
          </p:cNvPr>
          <p:cNvGrpSpPr>
            <a:grpSpLocks/>
          </p:cNvGrpSpPr>
          <p:nvPr/>
        </p:nvGrpSpPr>
        <p:grpSpPr bwMode="auto">
          <a:xfrm>
            <a:off x="500845" y="5277466"/>
            <a:ext cx="2016125" cy="474662"/>
            <a:chOff x="1882" y="3339"/>
            <a:chExt cx="1270" cy="299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A89223D4-9913-EF20-003C-9533BA324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3346"/>
              <a:ext cx="127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1" lang="cs-CZ" altLang="cs-CZ" sz="1800" b="1" dirty="0">
                  <a:latin typeface="+mn-lt"/>
                  <a:ea typeface="ＭＳ Ｐゴシック" panose="020B0600070205080204" pitchFamily="34" charset="-128"/>
                </a:rPr>
                <a:t>kabely s Al jádry</a:t>
              </a:r>
            </a:p>
          </p:txBody>
        </p:sp>
        <p:grpSp>
          <p:nvGrpSpPr>
            <p:cNvPr id="14" name="Group 16">
              <a:extLst>
                <a:ext uri="{FF2B5EF4-FFF2-40B4-BE49-F238E27FC236}">
                  <a16:creationId xmlns:a16="http://schemas.microsoft.com/office/drawing/2014/main" id="{84166640-336E-C54B-3177-BA40A6C8A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7" y="3339"/>
              <a:ext cx="1044" cy="299"/>
              <a:chOff x="4150" y="1470"/>
              <a:chExt cx="417" cy="191"/>
            </a:xfrm>
          </p:grpSpPr>
          <p:sp>
            <p:nvSpPr>
              <p:cNvPr id="15" name="Line 17">
                <a:extLst>
                  <a:ext uri="{FF2B5EF4-FFF2-40B4-BE49-F238E27FC236}">
                    <a16:creationId xmlns:a16="http://schemas.microsoft.com/office/drawing/2014/main" id="{6C502CA6-44E8-E670-391C-24EC06017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0" y="1480"/>
                <a:ext cx="408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/>
              <a:lstStyle/>
              <a:p>
                <a:endParaRPr lang="cs-CZ"/>
              </a:p>
            </p:txBody>
          </p:sp>
          <p:sp>
            <p:nvSpPr>
              <p:cNvPr id="16" name="Line 18">
                <a:extLst>
                  <a:ext uri="{FF2B5EF4-FFF2-40B4-BE49-F238E27FC236}">
                    <a16:creationId xmlns:a16="http://schemas.microsoft.com/office/drawing/2014/main" id="{BCD0311C-EFCC-4D90-3F69-E79C39314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9" y="1470"/>
                <a:ext cx="408" cy="18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/>
              <a:lstStyle/>
              <a:p>
                <a:endParaRPr lang="cs-CZ"/>
              </a:p>
            </p:txBody>
          </p:sp>
        </p:grpSp>
      </p:grpSp>
      <p:sp>
        <p:nvSpPr>
          <p:cNvPr id="17" name="AutoShape 9">
            <a:extLst>
              <a:ext uri="{FF2B5EF4-FFF2-40B4-BE49-F238E27FC236}">
                <a16:creationId xmlns:a16="http://schemas.microsoft.com/office/drawing/2014/main" id="{5DE730F7-9EB3-C99C-16C9-9911D3BAF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611852"/>
            <a:ext cx="683171" cy="396875"/>
          </a:xfrm>
          <a:prstGeom prst="wedgeEllipseCallout">
            <a:avLst>
              <a:gd name="adj1" fmla="val -70180"/>
              <a:gd name="adj2" fmla="val 8513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</a:rPr>
              <a:t>čas</a:t>
            </a:r>
            <a:endParaRPr lang="cs-CZ" altLang="cs-CZ" sz="1400" dirty="0">
              <a:solidFill>
                <a:srgbClr val="0000FF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149DBD50-71F6-DA66-95E9-9CAAA7EB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563" y="5873588"/>
            <a:ext cx="2002322" cy="799722"/>
          </a:xfrm>
          <a:prstGeom prst="wedgeEllipseCallout">
            <a:avLst>
              <a:gd name="adj1" fmla="val -77490"/>
              <a:gd name="adj2" fmla="val -12057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00FF"/>
                </a:solidFill>
                <a:latin typeface="+mn-lt"/>
                <a:ea typeface="ＭＳ Ｐゴシック" panose="020B0600070205080204" pitchFamily="34" charset="-128"/>
              </a:rPr>
              <a:t>Požární odolnost nosného systému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D25D73B4-4D03-B852-94FF-EDE74EB9E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Funkčnost při požáru</a:t>
            </a:r>
          </a:p>
        </p:txBody>
      </p:sp>
    </p:spTree>
    <p:extLst>
      <p:ext uri="{BB962C8B-B14F-4D97-AF65-F5344CB8AC3E}">
        <p14:creationId xmlns:p14="http://schemas.microsoft.com/office/powerpoint/2010/main" val="29548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19">
            <a:extLst>
              <a:ext uri="{FF2B5EF4-FFF2-40B4-BE49-F238E27FC236}">
                <a16:creationId xmlns:a16="http://schemas.microsoft.com/office/drawing/2014/main" id="{01CDFAA8-9FFE-3613-5BA2-1AF1026AAE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193926"/>
              </p:ext>
            </p:extLst>
          </p:nvPr>
        </p:nvGraphicFramePr>
        <p:xfrm>
          <a:off x="332569" y="523416"/>
          <a:ext cx="11270851" cy="588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92039" imgH="5924570" progId="Excel.Sheet.8">
                  <p:embed/>
                </p:oleObj>
              </mc:Choice>
              <mc:Fallback>
                <p:oleObj name="Worksheet" r:id="rId2" imgW="11792039" imgH="5924570" progId="Excel.Sheet.8">
                  <p:embed/>
                  <p:pic>
                    <p:nvPicPr>
                      <p:cNvPr id="4" name="Graf 19">
                        <a:extLst>
                          <a:ext uri="{FF2B5EF4-FFF2-40B4-BE49-F238E27FC236}">
                            <a16:creationId xmlns:a16="http://schemas.microsoft.com/office/drawing/2014/main" id="{01CDFAA8-9FFE-3613-5BA2-1AF1026AAEF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69" y="523416"/>
                        <a:ext cx="11270851" cy="588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1980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364B-DD4F-C542-26E6-211BF88F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A56FC-8472-B68F-C184-7090F4D9C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2BDBEF-B187-0FC7-A7CA-E8975B81D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80" y="-472612"/>
            <a:ext cx="12438580" cy="82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7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3A801-9FA9-654D-607A-D5841EA51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ČSN 73 0895 – </a:t>
            </a:r>
            <a:br>
              <a:rPr lang="cs-CZ" dirty="0"/>
            </a:br>
            <a:r>
              <a:rPr lang="pt-BR" dirty="0"/>
              <a:t>Klasifikace Px-R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1B4A90-AFCC-C1B3-490E-A00884431DCA}"/>
              </a:ext>
            </a:extLst>
          </p:cNvPr>
          <p:cNvSpPr txBox="1">
            <a:spLocks/>
          </p:cNvSpPr>
          <p:nvPr/>
        </p:nvSpPr>
        <p:spPr>
          <a:xfrm>
            <a:off x="652971" y="1838325"/>
            <a:ext cx="8110030" cy="704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cs-CZ" altLang="cs-CZ" sz="1800" b="1">
                <a:ea typeface="ＭＳ Ｐゴシック" panose="020B0600070205080204" pitchFamily="34" charset="-128"/>
              </a:rPr>
              <a:t>Před zkouškou:</a:t>
            </a:r>
          </a:p>
          <a:p>
            <a:endParaRPr lang="cs-CZ" sz="1800">
              <a:solidFill>
                <a:srgbClr val="000000"/>
              </a:solidFill>
            </a:endParaRPr>
          </a:p>
          <a:p>
            <a:endParaRPr lang="pl-PL" dirty="0"/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60035816-7DD4-5973-F042-DA51B088A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r="10393"/>
          <a:stretch/>
        </p:blipFill>
        <p:spPr>
          <a:xfrm>
            <a:off x="5481638" y="318580"/>
            <a:ext cx="6562725" cy="6220840"/>
          </a:xfrm>
          <a:prstGeom prst="roundRect">
            <a:avLst>
              <a:gd name="adj" fmla="val 7988"/>
            </a:avLst>
          </a:prstGeom>
        </p:spPr>
      </p:pic>
      <p:pic>
        <p:nvPicPr>
          <p:cNvPr id="7" name="Picture Placeholder 26" descr="A picture containing indoor, step, roof&#10;&#10;Description automatically generated">
            <a:extLst>
              <a:ext uri="{FF2B5EF4-FFF2-40B4-BE49-F238E27FC236}">
                <a16:creationId xmlns:a16="http://schemas.microsoft.com/office/drawing/2014/main" id="{FA7DA2F9-6A7B-4D8B-16BB-8209907BD2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3" r="10393"/>
          <a:stretch>
            <a:fillRect/>
          </a:stretch>
        </p:blipFill>
        <p:spPr>
          <a:xfrm>
            <a:off x="364586" y="2206585"/>
            <a:ext cx="2803525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Placeholder 28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067358DF-3B2C-452B-159C-AE5C5667FD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13" b="14413"/>
          <a:stretch>
            <a:fillRect/>
          </a:stretch>
        </p:blipFill>
        <p:spPr>
          <a:xfrm>
            <a:off x="2530999" y="3881945"/>
            <a:ext cx="2803525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7822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2F49776-2794-7851-6D1D-6281F83B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ČSN 73 0895 – </a:t>
            </a:r>
            <a:br>
              <a:rPr lang="cs-CZ" dirty="0"/>
            </a:br>
            <a:r>
              <a:rPr lang="pt-BR" dirty="0"/>
              <a:t>Klasifikace Px-R</a:t>
            </a:r>
            <a:endParaRPr lang="cs-CZ" dirty="0"/>
          </a:p>
        </p:txBody>
      </p:sp>
      <p:pic>
        <p:nvPicPr>
          <p:cNvPr id="5" name="Content Placeholder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87B39B71-18CD-4EB3-BE5E-2B6731E56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93" r="10393"/>
          <a:stretch>
            <a:fillRect/>
          </a:stretch>
        </p:blipFill>
        <p:spPr bwMode="auto">
          <a:xfrm>
            <a:off x="5229225" y="251028"/>
            <a:ext cx="6726118" cy="637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E0336576-0853-B97D-FFF4-EF22FA4D0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3" r="10393"/>
          <a:stretch>
            <a:fillRect/>
          </a:stretch>
        </p:blipFill>
        <p:spPr>
          <a:xfrm>
            <a:off x="1162050" y="2915914"/>
            <a:ext cx="3914775" cy="3710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061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0CCA-4008-1CCE-6C5D-FE094FC2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D941D04-A5ED-4C3D-85CC-F38B2BA6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ČSN 73 0895 – </a:t>
            </a:r>
            <a:br>
              <a:rPr lang="cs-CZ" dirty="0"/>
            </a:br>
            <a:r>
              <a:rPr lang="pt-BR" dirty="0"/>
              <a:t>Klasifikace Px-R</a:t>
            </a:r>
            <a:endParaRPr lang="cs-CZ" dirty="0"/>
          </a:p>
        </p:txBody>
      </p:sp>
      <p:pic>
        <p:nvPicPr>
          <p:cNvPr id="2" name="Picture Placeholder 5" descr="A picture containing indoor, tiled, dirty&#10;&#10;Description automatically generated">
            <a:extLst>
              <a:ext uri="{FF2B5EF4-FFF2-40B4-BE49-F238E27FC236}">
                <a16:creationId xmlns:a16="http://schemas.microsoft.com/office/drawing/2014/main" id="{A594B72A-6775-DA64-27C4-5DFFF5A1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93" r="10393"/>
          <a:stretch>
            <a:fillRect/>
          </a:stretch>
        </p:blipFill>
        <p:spPr>
          <a:xfrm>
            <a:off x="5519587" y="354552"/>
            <a:ext cx="6486827" cy="6148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Placeholder 12" descr="A picture containing chain, metalware&#10;&#10;Description automatically generated">
            <a:extLst>
              <a:ext uri="{FF2B5EF4-FFF2-40B4-BE49-F238E27FC236}">
                <a16:creationId xmlns:a16="http://schemas.microsoft.com/office/drawing/2014/main" id="{F5769304-D1FB-215D-4A7A-D1096B69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93" r="10393"/>
          <a:stretch>
            <a:fillRect/>
          </a:stretch>
        </p:blipFill>
        <p:spPr>
          <a:xfrm>
            <a:off x="1581150" y="2964160"/>
            <a:ext cx="3733800" cy="3539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4096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62D1C-449D-3B24-EE07-27D8BE715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4398ED6-7017-6FB0-A2D2-128601A3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ČSN 73 0895 – </a:t>
            </a:r>
            <a:br>
              <a:rPr lang="cs-CZ" dirty="0"/>
            </a:br>
            <a:r>
              <a:rPr lang="pt-BR" dirty="0"/>
              <a:t>Klasifikace Px-R</a:t>
            </a:r>
            <a:endParaRPr lang="cs-CZ" dirty="0"/>
          </a:p>
        </p:txBody>
      </p:sp>
      <p:pic>
        <p:nvPicPr>
          <p:cNvPr id="5" name="Picture Placeholder 6" descr="A picture containing cake, chocolate, piece&#10;&#10;Description automatically generated">
            <a:extLst>
              <a:ext uri="{FF2B5EF4-FFF2-40B4-BE49-F238E27FC236}">
                <a16:creationId xmlns:a16="http://schemas.microsoft.com/office/drawing/2014/main" id="{D75ECEF3-A160-F658-0506-DAF6B8CB0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39" r="10439"/>
          <a:stretch>
            <a:fillRect/>
          </a:stretch>
        </p:blipFill>
        <p:spPr>
          <a:xfrm>
            <a:off x="5410201" y="431800"/>
            <a:ext cx="6405334" cy="6071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Placeholder 9" descr="A picture containing chain, reptile, metalware&#10;&#10;Description automatically generated">
            <a:extLst>
              <a:ext uri="{FF2B5EF4-FFF2-40B4-BE49-F238E27FC236}">
                <a16:creationId xmlns:a16="http://schemas.microsoft.com/office/drawing/2014/main" id="{35333202-9A16-BD7F-2268-8DAF4A6A8F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15" r="10415"/>
          <a:stretch>
            <a:fillRect/>
          </a:stretch>
        </p:blipFill>
        <p:spPr>
          <a:xfrm>
            <a:off x="1292225" y="2764752"/>
            <a:ext cx="3946525" cy="3738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5724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C638A-BF48-FADC-709C-6EC222FF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Normové vs. Nenormové nosné konstrukce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DAC3B1-D420-B35C-8A84-9C25A0AECD20}"/>
              </a:ext>
            </a:extLst>
          </p:cNvPr>
          <p:cNvSpPr txBox="1">
            <a:spLocks/>
          </p:cNvSpPr>
          <p:nvPr/>
        </p:nvSpPr>
        <p:spPr>
          <a:xfrm>
            <a:off x="557721" y="1473833"/>
            <a:ext cx="7938579" cy="4904741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9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-90" baseline="0">
                <a:solidFill>
                  <a:schemeClr val="tx1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+mn-lt"/>
              </a:rPr>
              <a:t>Normové 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+mn-lt"/>
              </a:rPr>
              <a:t>Přesný popis instalace z normy – žlab, žebřík, příchytky, příchytky s opěrkou</a:t>
            </a:r>
          </a:p>
          <a:p>
            <a:pPr marL="742939" lvl="1" indent="-285750">
              <a:spcBef>
                <a:spcPct val="20000"/>
              </a:spcBef>
              <a:buClr>
                <a:srgbClr val="003300"/>
              </a:buClr>
              <a:buFont typeface="Wingdings" panose="05000000000000000000" pitchFamily="2" charset="2"/>
              <a:buChar char="§"/>
              <a:tabLst>
                <a:tab pos="177800" algn="l"/>
              </a:tabLst>
              <a:defRPr/>
            </a:pPr>
            <a:r>
              <a:rPr lang="cs-CZ" sz="1400" dirty="0">
                <a:solidFill>
                  <a:srgbClr val="000000"/>
                </a:solidFill>
              </a:rPr>
              <a:t>Šíře, zatížení, vzdálenost podpěr, tloušťka materiálu</a:t>
            </a:r>
            <a:endParaRPr lang="cs-CZ" sz="1400" dirty="0">
              <a:solidFill>
                <a:srgbClr val="000000"/>
              </a:solidFill>
              <a:latin typeface="+mn-lt"/>
            </a:endParaRPr>
          </a:p>
          <a:p>
            <a:pPr marL="742939" lvl="1" indent="-285750"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endParaRPr lang="cs-CZ" sz="14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16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16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16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16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16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+mn-lt"/>
              </a:rPr>
              <a:t>Nenormové</a:t>
            </a:r>
          </a:p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+mn-lt"/>
              </a:rPr>
              <a:t>Typy jako normové – liší se od normových v jednom nebo více parametrech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r>
              <a:rPr lang="cs-CZ" sz="1600" dirty="0">
                <a:solidFill>
                  <a:srgbClr val="000000"/>
                </a:solidFill>
                <a:latin typeface="+mn-lt"/>
              </a:rPr>
              <a:t>		</a:t>
            </a:r>
            <a:r>
              <a:rPr lang="cs-CZ" sz="1600" u="sng" dirty="0">
                <a:solidFill>
                  <a:srgbClr val="000000"/>
                </a:solidFill>
                <a:latin typeface="+mn-lt"/>
              </a:rPr>
              <a:t>plus další nosné prvky: </a:t>
            </a:r>
            <a:r>
              <a:rPr lang="cs-CZ" sz="1600" dirty="0">
                <a:solidFill>
                  <a:srgbClr val="000000"/>
                </a:solidFill>
                <a:latin typeface="+mn-lt"/>
              </a:rPr>
              <a:t> drátěné žlaby, skupinové držáky, trubky, lišty, kanály, atd.</a:t>
            </a:r>
          </a:p>
          <a:p>
            <a:endParaRPr lang="pl-PL" dirty="0"/>
          </a:p>
        </p:txBody>
      </p:sp>
      <p:pic>
        <p:nvPicPr>
          <p:cNvPr id="5" name="Picture 2" descr="TO ŽLAB 50/ 50 DRÁTĚNÝ 2,5M | ELEKTRO-IVICIC.CZ">
            <a:extLst>
              <a:ext uri="{FF2B5EF4-FFF2-40B4-BE49-F238E27FC236}">
                <a16:creationId xmlns:a16="http://schemas.microsoft.com/office/drawing/2014/main" id="{D1CEEB6A-541D-3B78-D671-D74380C5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9" y="4745586"/>
            <a:ext cx="2549309" cy="201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Kabel-Sammelhalter &quot;Metall&quot; - für 15-70 Leitungen - Farbe lichtgrau">
            <a:extLst>
              <a:ext uri="{FF2B5EF4-FFF2-40B4-BE49-F238E27FC236}">
                <a16:creationId xmlns:a16="http://schemas.microsoft.com/office/drawing/2014/main" id="{B32AFF09-FD5C-C130-9772-8A3A734A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78" y="4627901"/>
            <a:ext cx="2144122" cy="214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AF5B694C-2402-C053-7F66-0F390CBBC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12"/>
          <a:stretch/>
        </p:blipFill>
        <p:spPr>
          <a:xfrm>
            <a:off x="4527010" y="4620854"/>
            <a:ext cx="2212900" cy="2130828"/>
          </a:xfrm>
          <a:prstGeom prst="rect">
            <a:avLst/>
          </a:prstGeom>
        </p:spPr>
      </p:pic>
      <p:pic>
        <p:nvPicPr>
          <p:cNvPr id="8" name="Picture 4" descr="Obo Kabelový kanál, bílý, 200 x 4 x 4 cm koupit v OBI">
            <a:extLst>
              <a:ext uri="{FF2B5EF4-FFF2-40B4-BE49-F238E27FC236}">
                <a16:creationId xmlns:a16="http://schemas.microsoft.com/office/drawing/2014/main" id="{327D4D46-17E5-AA59-4A10-37B3CB97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178" y="4637426"/>
            <a:ext cx="2130828" cy="21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A431467B-E5DA-59C4-AF50-60B691451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0555" y="4620854"/>
            <a:ext cx="2651395" cy="2127848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D6DB5698-7E46-F3C6-5BCA-680E8B4E7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475" y="2323046"/>
            <a:ext cx="1611508" cy="143659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72811A1-5286-DE9F-3D0B-63994D06D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910" y="2274309"/>
            <a:ext cx="1735583" cy="156657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B69AA8F-D9F8-74EF-D4C9-53697F273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082" y="2370671"/>
            <a:ext cx="1461401" cy="1216968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EF48F45B-5891-A822-018E-8E5F07085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072" y="2227380"/>
            <a:ext cx="1118898" cy="16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9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2C0EB-A13C-4093-805C-8481D026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34" y="516855"/>
            <a:ext cx="10515600" cy="1251366"/>
          </a:xfrm>
        </p:spPr>
        <p:txBody>
          <a:bodyPr>
            <a:normAutofit/>
          </a:bodyPr>
          <a:lstStyle/>
          <a:p>
            <a:r>
              <a:rPr lang="cs-CZ" dirty="0"/>
              <a:t>Šíření požáru po povrchu</a:t>
            </a:r>
          </a:p>
        </p:txBody>
      </p:sp>
      <p:sp>
        <p:nvSpPr>
          <p:cNvPr id="4" name="Rovnoramenný trojúhelník 6">
            <a:extLst>
              <a:ext uri="{FF2B5EF4-FFF2-40B4-BE49-F238E27FC236}">
                <a16:creationId xmlns:a16="http://schemas.microsoft.com/office/drawing/2014/main" id="{1B4BA1D3-F32C-5422-8B9C-A032C6314EC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4101326" y="-1137832"/>
            <a:ext cx="3454048" cy="10526588"/>
          </a:xfrm>
          <a:prstGeom prst="triangle">
            <a:avLst>
              <a:gd name="adj" fmla="val 100000"/>
            </a:avLst>
          </a:prstGeom>
          <a:solidFill>
            <a:srgbClr val="1A8064">
              <a:alpha val="47058"/>
            </a:srgbClr>
          </a:solidFill>
          <a:ln>
            <a:solidFill>
              <a:srgbClr val="1A8064"/>
            </a:solidFill>
          </a:ln>
        </p:spPr>
        <p:txBody>
          <a:bodyPr lIns="90000" tIns="46800" rIns="90000" bIns="46800"/>
          <a:lstStyle/>
          <a:p>
            <a:endParaRPr lang="cs-CZ" dirty="0">
              <a:highlight>
                <a:srgbClr val="1A8064"/>
              </a:highlight>
            </a:endParaRPr>
          </a:p>
        </p:txBody>
      </p:sp>
      <p:grpSp>
        <p:nvGrpSpPr>
          <p:cNvPr id="6" name="Skupina 18">
            <a:extLst>
              <a:ext uri="{FF2B5EF4-FFF2-40B4-BE49-F238E27FC236}">
                <a16:creationId xmlns:a16="http://schemas.microsoft.com/office/drawing/2014/main" id="{190ABDF3-0B2D-72D4-40D3-D3A54C654314}"/>
              </a:ext>
            </a:extLst>
          </p:cNvPr>
          <p:cNvGrpSpPr>
            <a:grpSpLocks/>
          </p:cNvGrpSpPr>
          <p:nvPr/>
        </p:nvGrpSpPr>
        <p:grpSpPr bwMode="auto">
          <a:xfrm>
            <a:off x="4693299" y="2554761"/>
            <a:ext cx="2805399" cy="3663410"/>
            <a:chOff x="5508936" y="2109475"/>
            <a:chExt cx="1947229" cy="31343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5B8B3B-3F4F-420E-0D73-6546E8B02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9" t="6514" r="17339" b="5217"/>
            <a:stretch>
              <a:fillRect/>
            </a:stretch>
          </p:blipFill>
          <p:spPr bwMode="auto">
            <a:xfrm>
              <a:off x="5659350" y="2109475"/>
              <a:ext cx="1397089" cy="310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22">
              <a:extLst>
                <a:ext uri="{FF2B5EF4-FFF2-40B4-BE49-F238E27FC236}">
                  <a16:creationId xmlns:a16="http://schemas.microsoft.com/office/drawing/2014/main" id="{110C1D04-8A60-2C43-BA41-C1B3B0CCDC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936" y="5006865"/>
              <a:ext cx="1947229" cy="236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3pPr>
              <a:lvl4pPr marL="16002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4pPr>
              <a:lvl5pPr marL="2057400" indent="-228600">
                <a:spcBef>
                  <a:spcPct val="20000"/>
                </a:spcBef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w"/>
                <a:defRPr sz="1600">
                  <a:solidFill>
                    <a:srgbClr val="000000"/>
                  </a:solidFill>
                  <a:latin typeface="Arial" panose="020B0604020202020204" pitchFamily="34" charset="0"/>
                  <a:ea typeface="MS Pゴシック" pitchFamily="-92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 b="1" dirty="0">
                  <a:solidFill>
                    <a:schemeClr val="tx1"/>
                  </a:solidFill>
                  <a:latin typeface="+mn-lt"/>
                  <a:ea typeface="ＭＳ Ｐゴシック" panose="020B0600070205080204" pitchFamily="34" charset="-128"/>
                </a:rPr>
                <a:t>ČSN EN 60332-3-22 (-23, -24)</a:t>
              </a:r>
            </a:p>
          </p:txBody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2F1EC96D-19F9-FF49-E33A-AE3FAE017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5" t="18105"/>
          <a:stretch/>
        </p:blipFill>
        <p:spPr bwMode="auto">
          <a:xfrm>
            <a:off x="8440786" y="2256833"/>
            <a:ext cx="2012806" cy="38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hlinkClick r:id="rId4" action="ppaction://hlinkfile"/>
            <a:extLst>
              <a:ext uri="{FF2B5EF4-FFF2-40B4-BE49-F238E27FC236}">
                <a16:creationId xmlns:a16="http://schemas.microsoft.com/office/drawing/2014/main" id="{09723323-857E-826A-8463-3072D9914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898" y="1925643"/>
            <a:ext cx="4700424" cy="584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</a:rPr>
              <a:t>Šíření plamene </a:t>
            </a:r>
            <a:b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</a:rPr>
            </a:b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</a:rPr>
              <a:t>ve svazcích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550ABAEB-F246-1259-B7F4-C9394AB3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398" y="1901579"/>
            <a:ext cx="3429190" cy="584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</a:rPr>
              <a:t>Šíření plamene při klasifikaci reakce na oheň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5699710-E847-3C28-548C-6EBB3465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406" y="2408582"/>
            <a:ext cx="2315529" cy="414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22">
            <a:extLst>
              <a:ext uri="{FF2B5EF4-FFF2-40B4-BE49-F238E27FC236}">
                <a16:creationId xmlns:a16="http://schemas.microsoft.com/office/drawing/2014/main" id="{E491B394-961F-534C-E89C-56F174851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262" y="5955622"/>
            <a:ext cx="232963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ČSN EN 60332-1-2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E4348085-660A-7698-7CCB-284656227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18" y="1902858"/>
            <a:ext cx="2155802" cy="584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cs-CZ" sz="1600" b="1" dirty="0">
                <a:solidFill>
                  <a:srgbClr val="000000"/>
                </a:solidFill>
                <a:ea typeface="ＭＳ Ｐゴシック" pitchFamily="48" charset="-128"/>
                <a:cs typeface="Arial" panose="020B0604020202020204" pitchFamily="34" charset="0"/>
              </a:rPr>
              <a:t>Samovolné zhasnutí</a:t>
            </a:r>
          </a:p>
        </p:txBody>
      </p:sp>
      <p:sp>
        <p:nvSpPr>
          <p:cNvPr id="15" name="TextovéPole 22">
            <a:extLst>
              <a:ext uri="{FF2B5EF4-FFF2-40B4-BE49-F238E27FC236}">
                <a16:creationId xmlns:a16="http://schemas.microsoft.com/office/drawing/2014/main" id="{FB5BEFC5-3C5F-AA41-3B84-5389239D6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516" y="6196971"/>
            <a:ext cx="50577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-R</a:t>
            </a:r>
          </a:p>
        </p:txBody>
      </p:sp>
      <p:sp>
        <p:nvSpPr>
          <p:cNvPr id="16" name="TextovéPole 22">
            <a:extLst>
              <a:ext uri="{FF2B5EF4-FFF2-40B4-BE49-F238E27FC236}">
                <a16:creationId xmlns:a16="http://schemas.microsoft.com/office/drawing/2014/main" id="{CFC94740-8521-B8B6-9F46-9027A957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294" y="5936403"/>
            <a:ext cx="280539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50000"/>
              </a:spcBef>
              <a:buNone/>
              <a:defRPr/>
            </a:pPr>
            <a:r>
              <a:rPr kumimoji="1" lang="cs-CZ" altLang="cs-CZ" sz="1200" b="1" dirty="0">
                <a:solidFill>
                  <a:srgbClr val="000000"/>
                </a:solidFill>
                <a:latin typeface="+mn-lt"/>
              </a:rPr>
              <a:t>TŘÍDA REAKCE</a:t>
            </a:r>
          </a:p>
          <a:p>
            <a:pPr algn="ctr">
              <a:spcBef>
                <a:spcPct val="50000"/>
              </a:spcBef>
              <a:buNone/>
              <a:defRPr/>
            </a:pPr>
            <a:r>
              <a:rPr kumimoji="1" lang="cs-CZ" altLang="cs-CZ" b="1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B2</a:t>
            </a:r>
            <a:r>
              <a:rPr kumimoji="1" lang="cs-CZ" altLang="cs-CZ" b="1" baseline="-25000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ca</a:t>
            </a:r>
            <a:r>
              <a:rPr kumimoji="1" lang="cs-CZ" altLang="cs-CZ" b="1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, C</a:t>
            </a:r>
            <a:r>
              <a:rPr kumimoji="1" lang="cs-CZ" altLang="cs-CZ" b="1" baseline="-25000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ca</a:t>
            </a:r>
            <a:r>
              <a:rPr kumimoji="1" lang="cs-CZ" altLang="cs-CZ" b="1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, </a:t>
            </a:r>
            <a:r>
              <a:rPr kumimoji="1" lang="cs-CZ" altLang="cs-CZ" b="1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D</a:t>
            </a:r>
            <a:r>
              <a:rPr kumimoji="1" lang="cs-CZ" altLang="cs-CZ" b="1" baseline="-25000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ca</a:t>
            </a:r>
            <a:r>
              <a:rPr kumimoji="1" lang="cs-CZ" altLang="cs-CZ" b="1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, </a:t>
            </a:r>
            <a:r>
              <a:rPr kumimoji="1" lang="cs-CZ" altLang="cs-CZ" b="1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E</a:t>
            </a:r>
            <a:r>
              <a:rPr kumimoji="1" lang="cs-CZ" altLang="cs-CZ" b="1" baseline="-25000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ca</a:t>
            </a:r>
            <a:r>
              <a:rPr kumimoji="1" lang="cs-CZ" altLang="cs-CZ" b="1" dirty="0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, </a:t>
            </a:r>
            <a:r>
              <a:rPr kumimoji="1" lang="cs-CZ" altLang="cs-CZ" b="1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F</a:t>
            </a:r>
            <a:r>
              <a:rPr kumimoji="1" lang="cs-CZ" altLang="cs-CZ" b="1" baseline="-25000" dirty="0" err="1">
                <a:solidFill>
                  <a:srgbClr val="FF0000"/>
                </a:solidFill>
                <a:latin typeface="+mn-lt"/>
                <a:ea typeface="MS Pゴシック" pitchFamily="-92" charset="-128"/>
              </a:rPr>
              <a:t>ca</a:t>
            </a:r>
            <a:endParaRPr kumimoji="1" lang="cs-CZ" altLang="cs-CZ" sz="1200" b="1" baseline="-25000" dirty="0">
              <a:solidFill>
                <a:srgbClr val="FF0000"/>
              </a:solidFill>
              <a:latin typeface="+mn-lt"/>
              <a:ea typeface="MS Pゴシック" pitchFamily="-9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056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B40C9-BFFE-C3F2-3909-C667944A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Normové nosné konstrukce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84E404-511E-91B2-250D-794D097E3C36}"/>
              </a:ext>
            </a:extLst>
          </p:cNvPr>
          <p:cNvSpPr txBox="1">
            <a:spLocks/>
          </p:cNvSpPr>
          <p:nvPr/>
        </p:nvSpPr>
        <p:spPr>
          <a:xfrm>
            <a:off x="557721" y="1521578"/>
            <a:ext cx="4166680" cy="4955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>
                <a:solidFill>
                  <a:schemeClr val="tx1"/>
                </a:solidFill>
              </a:rPr>
              <a:t>Pro normové nosné konstrukce platí následující požadavky uvedené přímo v normě ČSN 73 0895:</a:t>
            </a:r>
          </a:p>
          <a:p>
            <a:pPr algn="l"/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Tloušťka plechu 1,5 mm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Vzdálenost podpěr ≤ 1,2 m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Výška bočnice 60 mm</a:t>
            </a:r>
          </a:p>
          <a:p>
            <a:pPr algn="l"/>
            <a:endParaRPr lang="cs-CZ" sz="2000" dirty="0">
              <a:solidFill>
                <a:schemeClr val="tx1"/>
              </a:solidFill>
            </a:endParaRPr>
          </a:p>
          <a:p>
            <a:pPr lvl="1" algn="r"/>
            <a:r>
              <a:rPr lang="cs-CZ" dirty="0"/>
              <a:t>Kabelový žlab</a:t>
            </a:r>
          </a:p>
          <a:p>
            <a:pPr lvl="2" algn="r"/>
            <a:r>
              <a:rPr lang="cs-CZ" dirty="0"/>
              <a:t>Zatížení: ≤ 10 kg/m</a:t>
            </a:r>
          </a:p>
          <a:p>
            <a:pPr lvl="2" algn="r"/>
            <a:r>
              <a:rPr lang="cs-CZ" dirty="0"/>
              <a:t>Šíře žlabu: ≤ 300 mm</a:t>
            </a:r>
          </a:p>
          <a:p>
            <a:pPr lvl="2" algn="r"/>
            <a:endParaRPr lang="cs-CZ" dirty="0"/>
          </a:p>
          <a:p>
            <a:pPr lvl="1" algn="r"/>
            <a:r>
              <a:rPr lang="cs-CZ" dirty="0"/>
              <a:t>Kabelová lávka</a:t>
            </a:r>
          </a:p>
          <a:p>
            <a:pPr lvl="2" algn="r"/>
            <a:r>
              <a:rPr lang="cs-CZ" dirty="0"/>
              <a:t>Zatížení: ≤ 20 kg/m</a:t>
            </a:r>
          </a:p>
          <a:p>
            <a:pPr lvl="2" algn="r"/>
            <a:r>
              <a:rPr lang="cs-CZ" dirty="0"/>
              <a:t>Šíře žlabu: ≤ 400 mm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Picture Placeholder 23" descr="A close-up of a machine&#10;&#10;Description automatically generated">
            <a:extLst>
              <a:ext uri="{FF2B5EF4-FFF2-40B4-BE49-F238E27FC236}">
                <a16:creationId xmlns:a16="http://schemas.microsoft.com/office/drawing/2014/main" id="{20D39B74-F122-3532-DBB0-6734AB85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8" b="19408"/>
          <a:stretch>
            <a:fillRect/>
          </a:stretch>
        </p:blipFill>
        <p:spPr>
          <a:xfrm>
            <a:off x="5953125" y="3999289"/>
            <a:ext cx="5791200" cy="2656721"/>
          </a:xfrm>
          <a:prstGeom prst="roundRect">
            <a:avLst>
              <a:gd name="adj" fmla="val 7988"/>
            </a:avLst>
          </a:prstGeom>
        </p:spPr>
      </p:pic>
      <p:pic>
        <p:nvPicPr>
          <p:cNvPr id="7" name="Picture Placeholder 27" descr="A close-up of a machine&#10;&#10;Description automatically generated">
            <a:extLst>
              <a:ext uri="{FF2B5EF4-FFF2-40B4-BE49-F238E27FC236}">
                <a16:creationId xmlns:a16="http://schemas.microsoft.com/office/drawing/2014/main" id="{41A7A2C1-95AC-ECA4-7A05-7203D01C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8" b="9878"/>
          <a:stretch/>
        </p:blipFill>
        <p:spPr>
          <a:xfrm>
            <a:off x="5953125" y="1256526"/>
            <a:ext cx="5791200" cy="26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7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3E0810-BC82-4498-2B94-8A134081DCD0}"/>
              </a:ext>
            </a:extLst>
          </p:cNvPr>
          <p:cNvSpPr txBox="1">
            <a:spLocks/>
          </p:cNvSpPr>
          <p:nvPr/>
        </p:nvSpPr>
        <p:spPr>
          <a:xfrm>
            <a:off x="557721" y="1521578"/>
            <a:ext cx="4166680" cy="4656971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9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-90" baseline="0">
                <a:solidFill>
                  <a:schemeClr val="tx1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Pro normové nosné konstrukce platí následující požadavky uvedené přímo v normě ČSN 73 0895:</a:t>
            </a:r>
          </a:p>
          <a:p>
            <a:endParaRPr lang="cs-CZ" sz="2000" dirty="0"/>
          </a:p>
          <a:p>
            <a:pPr lvl="1"/>
            <a:r>
              <a:rPr lang="cs-CZ" dirty="0"/>
              <a:t>Příchytky</a:t>
            </a:r>
          </a:p>
          <a:p>
            <a:pPr lvl="1"/>
            <a:r>
              <a:rPr lang="cs-CZ" dirty="0"/>
              <a:t>Vzdálenost: ≤ 0,3 m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Příchytky s opěrkou</a:t>
            </a:r>
          </a:p>
          <a:p>
            <a:pPr lvl="1"/>
            <a:r>
              <a:rPr lang="cs-CZ" dirty="0"/>
              <a:t>Vzdálenost: ≤ 0,6 m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pl-PL" dirty="0"/>
          </a:p>
        </p:txBody>
      </p:sp>
      <p:pic>
        <p:nvPicPr>
          <p:cNvPr id="5" name="Obrázek 7">
            <a:extLst>
              <a:ext uri="{FF2B5EF4-FFF2-40B4-BE49-F238E27FC236}">
                <a16:creationId xmlns:a16="http://schemas.microsoft.com/office/drawing/2014/main" id="{2DC07BFF-DEB3-03F3-E644-9B94E3506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580"/>
          <a:stretch>
            <a:fillRect/>
          </a:stretch>
        </p:blipFill>
        <p:spPr bwMode="auto">
          <a:xfrm>
            <a:off x="6096000" y="3968750"/>
            <a:ext cx="5791200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15" descr="A close-up of a pipe system&#10;&#10;Description automatically generated">
            <a:extLst>
              <a:ext uri="{FF2B5EF4-FFF2-40B4-BE49-F238E27FC236}">
                <a16:creationId xmlns:a16="http://schemas.microsoft.com/office/drawing/2014/main" id="{FD83CF5B-1601-9776-1DFC-4DD6C13D0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8" b="19408"/>
          <a:stretch>
            <a:fillRect/>
          </a:stretch>
        </p:blipFill>
        <p:spPr>
          <a:xfrm>
            <a:off x="6096000" y="1151751"/>
            <a:ext cx="5791200" cy="265672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20DE414-5D25-A383-600B-EE85EDED2D5C}"/>
              </a:ext>
            </a:extLst>
          </p:cNvPr>
          <p:cNvSpPr txBox="1">
            <a:spLocks/>
          </p:cNvSpPr>
          <p:nvPr/>
        </p:nvSpPr>
        <p:spPr>
          <a:xfrm>
            <a:off x="404612" y="196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Normové nosné konstrukce</a:t>
            </a:r>
          </a:p>
        </p:txBody>
      </p:sp>
    </p:spTree>
    <p:extLst>
      <p:ext uri="{BB962C8B-B14F-4D97-AF65-F5344CB8AC3E}">
        <p14:creationId xmlns:p14="http://schemas.microsoft.com/office/powerpoint/2010/main" val="68305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10C55-4628-2EDB-F418-E44EBE8A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Normové vs. nenormové konstrukce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53CF03-9170-6581-BE9D-21E7844F2165}"/>
              </a:ext>
            </a:extLst>
          </p:cNvPr>
          <p:cNvSpPr txBox="1">
            <a:spLocks/>
          </p:cNvSpPr>
          <p:nvPr/>
        </p:nvSpPr>
        <p:spPr>
          <a:xfrm>
            <a:off x="614869" y="1503715"/>
            <a:ext cx="10815131" cy="47296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1800" b="1" dirty="0">
                <a:solidFill>
                  <a:srgbClr val="000000"/>
                </a:solidFill>
              </a:rPr>
              <a:t>kabelové normové nosné konstrukce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+"/>
              <a:tabLst>
                <a:tab pos="177800" algn="l"/>
              </a:tabLst>
              <a:defRPr/>
            </a:pPr>
            <a:r>
              <a:rPr lang="cs-CZ" dirty="0">
                <a:solidFill>
                  <a:srgbClr val="00B050"/>
                </a:solidFill>
              </a:rPr>
              <a:t>Testované kabely a kabelové systémy mohou být kombinované podle potřeby (přenositelné na systémy jiného výrobce)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-"/>
              <a:tabLst>
                <a:tab pos="177800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Přesně dané (neflexibilní) hodnoty pro vzdálenost podpěr, zatížení, šířky, apod.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-"/>
              <a:tabLst>
                <a:tab pos="177800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cena</a:t>
            </a:r>
            <a:endParaRPr lang="cs-CZ" dirty="0">
              <a:solidFill>
                <a:srgbClr val="000000"/>
              </a:solidFill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1800" b="1" dirty="0">
                <a:solidFill>
                  <a:srgbClr val="000000"/>
                </a:solidFill>
              </a:rPr>
              <a:t>kabelové nenormové nosné konstrukce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+"/>
              <a:tabLst>
                <a:tab pos="177800" algn="l"/>
              </a:tabLst>
              <a:defRPr/>
            </a:pPr>
            <a:r>
              <a:rPr lang="cs-CZ" dirty="0">
                <a:solidFill>
                  <a:srgbClr val="00B050"/>
                </a:solidFill>
              </a:rPr>
              <a:t>vysoká flexibilita týkající se šířky, dovoleného zatížení a typů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+"/>
              <a:tabLst>
                <a:tab pos="177800" algn="l"/>
              </a:tabLst>
              <a:defRPr/>
            </a:pPr>
            <a:r>
              <a:rPr lang="cs-CZ" dirty="0">
                <a:solidFill>
                  <a:srgbClr val="00B050"/>
                </a:solidFill>
              </a:rPr>
              <a:t>cena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-"/>
              <a:tabLst>
                <a:tab pos="177800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nepřenositelné výsledky, jednotlivé typy kabelů - musejí být testovány s jednotlivými typy kabelových systémů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dirty="0">
                <a:solidFill>
                  <a:srgbClr val="000000"/>
                </a:solidFill>
              </a:rPr>
              <a:t>výsledky kabelových roštů a lávek platí i pro rošty a lávky s menší šířkou</a:t>
            </a:r>
          </a:p>
          <a:p>
            <a:pPr>
              <a:defRPr/>
            </a:pPr>
            <a:endParaRPr lang="cs-CZ" sz="16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endParaRPr lang="cs-CZ" sz="1800" b="1" dirty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endParaRPr lang="cs-CZ" dirty="0">
              <a:solidFill>
                <a:srgbClr val="000000"/>
              </a:solidFill>
            </a:endParaRPr>
          </a:p>
          <a:p>
            <a:endParaRPr lang="pl-PL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A5CCFDE-9F73-EF36-3CBB-51CB47B9CDFB}"/>
              </a:ext>
            </a:extLst>
          </p:cNvPr>
          <p:cNvSpPr txBox="1"/>
          <p:nvPr/>
        </p:nvSpPr>
        <p:spPr>
          <a:xfrm>
            <a:off x="558685" y="5478219"/>
            <a:ext cx="10962262" cy="34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r>
              <a:rPr lang="cs-CZ" sz="1800" b="1" dirty="0">
                <a:solidFill>
                  <a:srgbClr val="000000"/>
                </a:solidFill>
              </a:rPr>
              <a:t>Kompatibilita </a:t>
            </a:r>
            <a:r>
              <a:rPr lang="cs-CZ" b="1" dirty="0">
                <a:solidFill>
                  <a:srgbClr val="000000"/>
                </a:solidFill>
              </a:rPr>
              <a:t>prvků - nosný systém x kabel – provedená zkouška dle ČSN 73 0895! </a:t>
            </a:r>
            <a:endParaRPr lang="de-AT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E28F259-A1E3-D59B-3400-0B46D040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53" y="5098183"/>
            <a:ext cx="870916" cy="7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84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8A8AD-B563-1AFE-AF40-BF8BA62C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požadavky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ADA25A-823F-DEFF-3639-667C7391DC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9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-90" baseline="0">
                <a:solidFill>
                  <a:schemeClr val="tx1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Okolní instalace a konstrukce (kabelové trasy, potrubí, ventilace, ...)</a:t>
            </a:r>
          </a:p>
          <a:p>
            <a:pPr marL="800089" lvl="1" indent="-342900"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1800" dirty="0">
                <a:solidFill>
                  <a:srgbClr val="000000"/>
                </a:solidFill>
              </a:rPr>
              <a:t>Trasy s funkční schopností by měly být vždy nad ostatními instalacemi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Požární odolnost stavební konstrukce do které je trasa ukotvena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Dodržet minimální poloměr ohybu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V nosném systému mohou být i kabely bez funkční schopnosti </a:t>
            </a:r>
          </a:p>
          <a:p>
            <a:pPr marL="800089" lvl="1" indent="-342900"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1800" dirty="0">
                <a:solidFill>
                  <a:srgbClr val="000000"/>
                </a:solidFill>
                <a:latin typeface="+mn-lt"/>
              </a:rPr>
              <a:t>protipožární přepážka / mezera 200 mm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sdělovací, datové a signální kabely </a:t>
            </a:r>
            <a:r>
              <a:rPr lang="cs-CZ" sz="2000" dirty="0">
                <a:latin typeface="+mn-lt"/>
              </a:rPr>
              <a:t>odděleny od silových </a:t>
            </a:r>
            <a:r>
              <a:rPr lang="cs-CZ" sz="2000" dirty="0">
                <a:solidFill>
                  <a:srgbClr val="000000"/>
                </a:solidFill>
                <a:latin typeface="+mn-lt"/>
              </a:rPr>
              <a:t>mezerou min. 100 mm</a:t>
            </a:r>
          </a:p>
          <a:p>
            <a:pPr marL="342900" indent="-342900" eaLnBrk="1" hangingPunct="1">
              <a:lnSpc>
                <a:spcPct val="90000"/>
              </a:lnSpc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endParaRPr lang="cs-CZ" sz="2000" dirty="0">
              <a:solidFill>
                <a:srgbClr val="000000"/>
              </a:solidFill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Arial" panose="020B0604020202020204" pitchFamily="34" charset="0"/>
              <a:buChar char="•"/>
              <a:tabLst>
                <a:tab pos="177800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+mn-lt"/>
              </a:rPr>
              <a:t>do rozváděče s funkční odolností - kabely s funkční odolností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tabLst>
                <a:tab pos="177800" algn="l"/>
              </a:tabLst>
              <a:defRPr/>
            </a:pPr>
            <a:endParaRPr lang="cs-CZ" sz="2000" dirty="0">
              <a:solidFill>
                <a:srgbClr val="000000"/>
              </a:solidFill>
              <a:latin typeface="+mn-lt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4386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usilek\Desktop\Požární odolnost\vše 2015\fotky Praha - montáž\P3182205.JPG">
            <a:extLst>
              <a:ext uri="{FF2B5EF4-FFF2-40B4-BE49-F238E27FC236}">
                <a16:creationId xmlns:a16="http://schemas.microsoft.com/office/drawing/2014/main" id="{7D318B4A-4483-2A4A-7033-01913DBB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2511"/>
          <a:stretch>
            <a:fillRect/>
          </a:stretch>
        </p:blipFill>
        <p:spPr bwMode="auto">
          <a:xfrm>
            <a:off x="5315795" y="2970860"/>
            <a:ext cx="6686464" cy="376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Musilek\Desktop\Požární odolnost\vše 2015\fotky Praha - montáž\P3182207.JPG">
            <a:extLst>
              <a:ext uri="{FF2B5EF4-FFF2-40B4-BE49-F238E27FC236}">
                <a16:creationId xmlns:a16="http://schemas.microsoft.com/office/drawing/2014/main" id="{FDD4EAEB-4499-9F76-7E83-F68E66D15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634" r="154" b="35116"/>
          <a:stretch/>
        </p:blipFill>
        <p:spPr bwMode="auto">
          <a:xfrm>
            <a:off x="100214" y="124766"/>
            <a:ext cx="6938089" cy="466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230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BC3B-5027-757C-1428-7C44028E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usilek\Desktop\Požární odolnost\vše 2015\fotky Praha - montáž\P3182195.JPG">
            <a:extLst>
              <a:ext uri="{FF2B5EF4-FFF2-40B4-BE49-F238E27FC236}">
                <a16:creationId xmlns:a16="http://schemas.microsoft.com/office/drawing/2014/main" id="{CBCF387C-B919-901C-2680-5305C36E4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6" r="341" b="14111"/>
          <a:stretch/>
        </p:blipFill>
        <p:spPr bwMode="auto">
          <a:xfrm>
            <a:off x="267165" y="504289"/>
            <a:ext cx="5583133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Musilek\Desktop\Požární odolnost\vše 2015\fotky Praha - montáž\P3182198.JPG">
            <a:extLst>
              <a:ext uri="{FF2B5EF4-FFF2-40B4-BE49-F238E27FC236}">
                <a16:creationId xmlns:a16="http://schemas.microsoft.com/office/drawing/2014/main" id="{0492A919-81CF-F073-0018-2AB4DB470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8615"/>
          <a:stretch/>
        </p:blipFill>
        <p:spPr bwMode="auto">
          <a:xfrm>
            <a:off x="5883498" y="2396275"/>
            <a:ext cx="5791200" cy="393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802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in Bild, das Elektrische Leitungen, Pfeife Flöte Rohr, Stahl, Bautechnik enthält.&#10;&#10;KI-generierte Inhalte können fehlerhaft sein.">
            <a:extLst>
              <a:ext uri="{FF2B5EF4-FFF2-40B4-BE49-F238E27FC236}">
                <a16:creationId xmlns:a16="http://schemas.microsoft.com/office/drawing/2014/main" id="{8BD6C65D-60C2-8CA4-5BBB-5B671FF0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189"/>
            <a:ext cx="6352135" cy="47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in Bild, das Elektrische Leitungen, Stahl, Bautechnik, Stromversorgung enthält.&#10;&#10;KI-generierte Inhalte können fehlerhaft sein.">
            <a:extLst>
              <a:ext uri="{FF2B5EF4-FFF2-40B4-BE49-F238E27FC236}">
                <a16:creationId xmlns:a16="http://schemas.microsoft.com/office/drawing/2014/main" id="{85FA6786-F331-3CFE-3C60-25124E685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16" y="1663107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95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in Bild, das Im Haus, Stahl, Gebäude, Aluminium enthält.&#10;&#10;KI-generierte Inhalte können fehlerhaft sein.">
            <a:extLst>
              <a:ext uri="{FF2B5EF4-FFF2-40B4-BE49-F238E27FC236}">
                <a16:creationId xmlns:a16="http://schemas.microsoft.com/office/drawing/2014/main" id="{EF31B3BC-DE71-427D-8394-6C731B81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4267" y="923365"/>
            <a:ext cx="6681694" cy="50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in Bild, das Reihe, Kompositmaterial, Stahl, Balken enthält.&#10;&#10;KI-generierte Inhalte können fehlerhaft sein.">
            <a:extLst>
              <a:ext uri="{FF2B5EF4-FFF2-40B4-BE49-F238E27FC236}">
                <a16:creationId xmlns:a16="http://schemas.microsoft.com/office/drawing/2014/main" id="{093DAE8C-EDB2-30FA-968B-78C4D09B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08" y="714614"/>
            <a:ext cx="6229191" cy="46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07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32877-0D33-ADE2-195F-458DF1FF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Vertikální (stoupací) trasy</a:t>
            </a:r>
          </a:p>
        </p:txBody>
      </p:sp>
      <p:pic>
        <p:nvPicPr>
          <p:cNvPr id="5" name="Picture 4" descr="Kabelové nosné systémy pro kabelové trasy s funkční integritou —  Elektrika.cz, reportážní portál instalační elektrotechniky, vyhlášky,  schémata zapojení .">
            <a:extLst>
              <a:ext uri="{FF2B5EF4-FFF2-40B4-BE49-F238E27FC236}">
                <a16:creationId xmlns:a16="http://schemas.microsoft.com/office/drawing/2014/main" id="{848CC76D-E41E-9C03-C497-FB6785BA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837427"/>
            <a:ext cx="6782543" cy="35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676F07D-3E84-0499-D5FE-030EA2DECA5A}"/>
              </a:ext>
            </a:extLst>
          </p:cNvPr>
          <p:cNvSpPr txBox="1"/>
          <p:nvPr/>
        </p:nvSpPr>
        <p:spPr>
          <a:xfrm>
            <a:off x="723900" y="1837427"/>
            <a:ext cx="42576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kabelové lávky (většinou)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Jednotlivé příchytky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Odlehčení po 3,5m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Kryt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0000"/>
                </a:solidFill>
              </a:rPr>
              <a:t>Odlehčovací oblouk </a:t>
            </a:r>
          </a:p>
        </p:txBody>
      </p:sp>
    </p:spTree>
    <p:extLst>
      <p:ext uri="{BB962C8B-B14F-4D97-AF65-F5344CB8AC3E}">
        <p14:creationId xmlns:p14="http://schemas.microsoft.com/office/powerpoint/2010/main" val="652391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A77BD-C878-DFBC-E01D-6D98C18F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kern="0" dirty="0"/>
              <a:t>Šikmé trasy – sklon trasy (nad 20°)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72D1CC7-2BF4-B987-688E-1104BACFD1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496" y="1513142"/>
                <a:ext cx="8107035" cy="5344858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377" rtl="0" eaLnBrk="1" latinLnBrk="0" hangingPunct="1">
                  <a:lnSpc>
                    <a:spcPct val="93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0" kern="1200" spc="-90" baseline="0">
                    <a:solidFill>
                      <a:schemeClr val="tx1"/>
                    </a:solidFill>
                    <a:latin typeface="PP Telegraf" pitchFamily="50" charset="-18"/>
                    <a:ea typeface="+mn-ea"/>
                    <a:cs typeface="+mn-cs"/>
                  </a:defRPr>
                </a:lvl1pPr>
                <a:lvl2pPr marL="457189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5" indent="0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20000"/>
                  </a:spcBef>
                  <a:buClr>
                    <a:srgbClr val="003300"/>
                  </a:buClr>
                  <a:tabLst>
                    <a:tab pos="177800" algn="l"/>
                  </a:tabLst>
                  <a:defRPr/>
                </a:pPr>
                <a:r>
                  <a:rPr lang="cs-CZ" sz="2000" dirty="0">
                    <a:solidFill>
                      <a:srgbClr val="000000"/>
                    </a:solidFill>
                    <a:latin typeface="+mn-lt"/>
                  </a:rPr>
                  <a:t>Šikmá poloha – musí být použity příchytky</a:t>
                </a:r>
              </a:p>
              <a:p>
                <a:pPr lvl="1">
                  <a:spcBef>
                    <a:spcPct val="20000"/>
                  </a:spcBef>
                  <a:buClr>
                    <a:srgbClr val="003300"/>
                  </a:buClr>
                  <a:tabLst>
                    <a:tab pos="177800" algn="l"/>
                  </a:tabLst>
                  <a:defRPr/>
                </a:pPr>
                <a:r>
                  <a:rPr lang="cs-CZ" sz="1800" dirty="0">
                    <a:solidFill>
                      <a:srgbClr val="000000"/>
                    </a:solidFill>
                  </a:rPr>
                  <a:t>Maximální vzdálenost</a:t>
                </a:r>
              </a:p>
              <a:p>
                <a:pPr lvl="1">
                  <a:spcBef>
                    <a:spcPct val="20000"/>
                  </a:spcBef>
                  <a:buClr>
                    <a:srgbClr val="003300"/>
                  </a:buClr>
                  <a:tabLst>
                    <a:tab pos="17780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cs-CZ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</m:num>
                        <m:den>
                          <m:func>
                            <m:funcPr>
                              <m:ctrlP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sz="1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cs-CZ" sz="1800" dirty="0">
                  <a:solidFill>
                    <a:srgbClr val="000000"/>
                  </a:solidFill>
                  <a:latin typeface="+mn-lt"/>
                </a:endParaRPr>
              </a:p>
              <a:p>
                <a:r>
                  <a:rPr lang="pl-PL" dirty="0"/>
                  <a:t>a – </a:t>
                </a:r>
                <a:r>
                  <a:rPr lang="cs-CZ" dirty="0"/>
                  <a:t>max. vzdálenost příchytek, (</a:t>
                </a:r>
                <a:r>
                  <a:rPr lang="cs-CZ" dirty="0" err="1"/>
                  <a:t>zaokr</a:t>
                </a:r>
                <a:r>
                  <a:rPr lang="cs-CZ" dirty="0"/>
                  <a:t>. na desítky nahoru</a:t>
                </a:r>
                <a:r>
                  <a:rPr lang="pl-PL" dirty="0"/>
                  <a:t> </a:t>
                </a:r>
                <a:r>
                  <a:rPr lang="en-GB" dirty="0"/>
                  <a:t>[</a:t>
                </a:r>
                <a:r>
                  <a:rPr lang="pl-PL" dirty="0"/>
                  <a:t>mm</a:t>
                </a:r>
                <a:r>
                  <a:rPr lang="en-GB" dirty="0"/>
                  <a:t>]</a:t>
                </a:r>
                <a:r>
                  <a:rPr lang="pl-PL" dirty="0"/>
                  <a:t>)</a:t>
                </a:r>
              </a:p>
              <a:p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l-PL" dirty="0"/>
                  <a:t> – </a:t>
                </a:r>
                <a:r>
                  <a:rPr lang="cs-CZ" dirty="0"/>
                  <a:t>úhel mezi vodorovnou rovinou a podélnou osou šikmé </a:t>
                </a:r>
                <a:r>
                  <a:rPr lang="pl-PL" dirty="0"/>
                  <a:t>trasy </a:t>
                </a:r>
                <a:r>
                  <a:rPr lang="en-GB" dirty="0"/>
                  <a:t>[</a:t>
                </a:r>
                <a:r>
                  <a:rPr lang="pl-PL" dirty="0"/>
                  <a:t>°</a:t>
                </a:r>
                <a:r>
                  <a:rPr lang="en-GB" dirty="0"/>
                  <a:t>]</a:t>
                </a:r>
              </a:p>
              <a:p>
                <a:endParaRPr lang="en-GB" dirty="0"/>
              </a:p>
              <a:p>
                <a:r>
                  <a:rPr lang="cs-CZ" dirty="0"/>
                  <a:t>Odlehčení v tahu – podélně </a:t>
                </a:r>
              </a:p>
              <a:p>
                <a:r>
                  <a:rPr lang="cs-CZ" dirty="0"/>
                  <a:t>	maximální vzdálenost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3500</m:t>
                          </m:r>
                        </m:num>
                        <m:den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pl-PL" dirty="0"/>
              </a:p>
              <a:p>
                <a:r>
                  <a:rPr lang="pl-PL" dirty="0"/>
                  <a:t>b – max. </a:t>
                </a:r>
                <a:r>
                  <a:rPr lang="cs-CZ" dirty="0"/>
                  <a:t>vzdálenost uchycení, (</a:t>
                </a:r>
                <a:r>
                  <a:rPr lang="cs-CZ" dirty="0" err="1"/>
                  <a:t>zaokr</a:t>
                </a:r>
                <a:r>
                  <a:rPr lang="cs-CZ" dirty="0"/>
                  <a:t>. na stovky nahoru </a:t>
                </a:r>
                <a:r>
                  <a:rPr lang="en-GB" dirty="0"/>
                  <a:t>[</a:t>
                </a:r>
                <a:r>
                  <a:rPr lang="pl-PL" dirty="0"/>
                  <a:t>mm</a:t>
                </a:r>
                <a:r>
                  <a:rPr lang="en-GB" dirty="0"/>
                  <a:t>]</a:t>
                </a:r>
                <a:r>
                  <a:rPr lang="pl-PL" dirty="0"/>
                  <a:t>)</a:t>
                </a:r>
              </a:p>
              <a:p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l-PL" dirty="0"/>
                  <a:t> – </a:t>
                </a:r>
                <a:r>
                  <a:rPr lang="cs-CZ" dirty="0"/>
                  <a:t>úhel mezi vodorovnou rovinou a podélnou osou šikmé </a:t>
                </a:r>
                <a:r>
                  <a:rPr lang="pl-PL" dirty="0"/>
                  <a:t>trasy </a:t>
                </a:r>
                <a:r>
                  <a:rPr lang="en-GB" dirty="0"/>
                  <a:t>[</a:t>
                </a:r>
                <a:r>
                  <a:rPr lang="pl-PL" dirty="0"/>
                  <a:t>°</a:t>
                </a:r>
                <a:r>
                  <a:rPr lang="en-GB" dirty="0"/>
                  <a:t>]</a:t>
                </a:r>
                <a:endParaRPr lang="cs-CZ" dirty="0"/>
              </a:p>
              <a:p>
                <a:endParaRPr lang="cs-CZ" dirty="0"/>
              </a:p>
              <a:p>
                <a:r>
                  <a:rPr lang="cs-CZ" dirty="0"/>
                  <a:t>(Šikmá trasa s úhlem 45° - a = 430 mm, b = 5000 mm)</a:t>
                </a:r>
              </a:p>
              <a:p>
                <a:endParaRPr lang="en-GB" dirty="0"/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72D1CC7-2BF4-B987-688E-1104BACFD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96" y="1513142"/>
                <a:ext cx="8107035" cy="5344858"/>
              </a:xfrm>
              <a:prstGeom prst="rect">
                <a:avLst/>
              </a:prstGeom>
              <a:blipFill>
                <a:blip r:embed="rId2"/>
                <a:stretch>
                  <a:fillRect l="-827" t="-10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1C409DB2-50B4-746A-B80D-8E39F2ED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65" y="2384278"/>
            <a:ext cx="4498851" cy="31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4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09483D-13F4-31F1-E56F-830E53292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EFFF28-E0B8-F505-9AC5-FC9123F6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37" y="0"/>
            <a:ext cx="4087763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16C965-ACA4-8859-7BE5-7A729C03B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1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2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11D25F02-9BA6-5663-1790-BF88795E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810" y="2359490"/>
            <a:ext cx="7201179" cy="444072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A5E7D7-7A3D-B3FD-BDAF-0CEBEB5EF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734" y="915811"/>
            <a:ext cx="2852832" cy="931104"/>
          </a:xfrm>
        </p:spPr>
        <p:txBody>
          <a:bodyPr lIns="91440" tIns="45720" rIns="91440" bIns="45720" anchor="b"/>
          <a:lstStyle/>
          <a:p>
            <a:r>
              <a:rPr lang="cs-CZ" dirty="0">
                <a:solidFill>
                  <a:schemeClr val="tx1"/>
                </a:solidFill>
                <a:latin typeface="PP Telegraf Bold"/>
              </a:rPr>
              <a:t>Protipožární opatření</a:t>
            </a:r>
            <a:endParaRPr lang="en-AU" dirty="0" err="1">
              <a:solidFill>
                <a:schemeClr val="tx1"/>
              </a:solidFill>
              <a:latin typeface="PP Telegraf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5B705-7CBA-8070-DF2C-3BB18010D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853" y="107034"/>
            <a:ext cx="2605233" cy="1912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5C520-0CD8-18F5-4821-7AF492448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429" y="1349101"/>
            <a:ext cx="1673287" cy="1637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6A1F31-0892-BBE0-69AE-65ADCCA7A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289" y="377652"/>
            <a:ext cx="1800737" cy="1637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A947E-2B2E-1966-7E5A-223575D5C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1" y="2955860"/>
            <a:ext cx="2219900" cy="1226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0DFD67-CF09-2486-269E-77A6D479F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1523" y="4940407"/>
            <a:ext cx="1453574" cy="1462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80D418-3805-C7E5-1A8D-47CBAE197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7485" y="281092"/>
            <a:ext cx="2401161" cy="1170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09C28-A953-B972-638F-0C8559C55FDF}"/>
              </a:ext>
            </a:extLst>
          </p:cNvPr>
          <p:cNvSpPr txBox="1"/>
          <p:nvPr/>
        </p:nvSpPr>
        <p:spPr>
          <a:xfrm>
            <a:off x="2367795" y="2961924"/>
            <a:ext cx="158246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Požární hlásiče</a:t>
            </a:r>
          </a:p>
          <a:p>
            <a:r>
              <a:rPr lang="cs-CZ" sz="1100" dirty="0"/>
              <a:t>(upozornění na požár)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283D3-03F0-64AC-35B6-8F6286357B47}"/>
              </a:ext>
            </a:extLst>
          </p:cNvPr>
          <p:cNvSpPr txBox="1"/>
          <p:nvPr/>
        </p:nvSpPr>
        <p:spPr>
          <a:xfrm>
            <a:off x="6150577" y="2018705"/>
            <a:ext cx="20884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Zavření požárních klapek</a:t>
            </a:r>
          </a:p>
          <a:p>
            <a:r>
              <a:rPr lang="cs-CZ" sz="1100" dirty="0"/>
              <a:t>(uzavření požárního úseku)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A0435-3F74-45EF-C97C-58889EA6C1F1}"/>
              </a:ext>
            </a:extLst>
          </p:cNvPr>
          <p:cNvSpPr txBox="1"/>
          <p:nvPr/>
        </p:nvSpPr>
        <p:spPr>
          <a:xfrm>
            <a:off x="9227485" y="1409352"/>
            <a:ext cx="265761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Nouzového evakuační osvětlení</a:t>
            </a:r>
          </a:p>
          <a:p>
            <a:endParaRPr lang="cs-CZ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98436-3819-614C-72BF-103BE09F7658}"/>
              </a:ext>
            </a:extLst>
          </p:cNvPr>
          <p:cNvSpPr txBox="1"/>
          <p:nvPr/>
        </p:nvSpPr>
        <p:spPr>
          <a:xfrm>
            <a:off x="10459397" y="6435716"/>
            <a:ext cx="165782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Požární alarm (tlačítko)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924A7-A398-D263-3803-2C1615FC5143}"/>
              </a:ext>
            </a:extLst>
          </p:cNvPr>
          <p:cNvSpPr txBox="1"/>
          <p:nvPr/>
        </p:nvSpPr>
        <p:spPr>
          <a:xfrm>
            <a:off x="648710" y="4215544"/>
            <a:ext cx="158246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Otevření klapek pro odvod tepla a kouře</a:t>
            </a:r>
          </a:p>
        </p:txBody>
      </p:sp>
      <p:pic>
        <p:nvPicPr>
          <p:cNvPr id="11" name="Picture 4" descr="26">
            <a:extLst>
              <a:ext uri="{FF2B5EF4-FFF2-40B4-BE49-F238E27FC236}">
                <a16:creationId xmlns:a16="http://schemas.microsoft.com/office/drawing/2014/main" id="{D1D5F08A-D31B-0DBD-78D4-59008BB2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1750"/>
          <a:stretch/>
        </p:blipFill>
        <p:spPr bwMode="auto">
          <a:xfrm>
            <a:off x="312158" y="4728620"/>
            <a:ext cx="2379966" cy="2029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6" descr="Požární výtah – symbol | KRIŽAN - safetyshop">
            <a:extLst>
              <a:ext uri="{FF2B5EF4-FFF2-40B4-BE49-F238E27FC236}">
                <a16:creationId xmlns:a16="http://schemas.microsoft.com/office/drawing/2014/main" id="{49559714-5C9C-D8C0-5251-A7F01DE7F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19005" r="7062" b="18886"/>
          <a:stretch/>
        </p:blipFill>
        <p:spPr bwMode="auto">
          <a:xfrm>
            <a:off x="10561523" y="3190595"/>
            <a:ext cx="1376670" cy="1253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1CB59-76B2-CAA0-9694-C284C23C6104}"/>
              </a:ext>
            </a:extLst>
          </p:cNvPr>
          <p:cNvSpPr txBox="1"/>
          <p:nvPr/>
        </p:nvSpPr>
        <p:spPr>
          <a:xfrm>
            <a:off x="3843445" y="2025889"/>
            <a:ext cx="20147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Spuštění sprinklerového hasícího systému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DE46CC-232A-B151-FA0F-49205D834F27}"/>
              </a:ext>
            </a:extLst>
          </p:cNvPr>
          <p:cNvCxnSpPr>
            <a:cxnSpLocks/>
          </p:cNvCxnSpPr>
          <p:nvPr/>
        </p:nvCxnSpPr>
        <p:spPr>
          <a:xfrm>
            <a:off x="3903167" y="3241156"/>
            <a:ext cx="1016207" cy="460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0DF1BA-53D8-23A8-B249-CB2E588718D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850834" y="2456776"/>
            <a:ext cx="997927" cy="1225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BC622F-2357-7A96-00CD-062C5772CB07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18752" y="2449592"/>
            <a:ext cx="576044" cy="1326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824CDA-F4B2-7468-0F28-0133DFE09549}"/>
              </a:ext>
            </a:extLst>
          </p:cNvPr>
          <p:cNvCxnSpPr>
            <a:cxnSpLocks/>
          </p:cNvCxnSpPr>
          <p:nvPr/>
        </p:nvCxnSpPr>
        <p:spPr>
          <a:xfrm flipH="1">
            <a:off x="7427368" y="1636882"/>
            <a:ext cx="2627056" cy="30036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4EA8CB-7498-CDC9-AE40-CDE8F95FB9E9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8010525" y="5671639"/>
            <a:ext cx="2550998" cy="643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64F651-8E6F-CEC0-BA1C-D6412278359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231171" y="4130428"/>
            <a:ext cx="1898505" cy="3005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1D741DA-FEF2-04EE-99F0-02F7DC07787F}"/>
              </a:ext>
            </a:extLst>
          </p:cNvPr>
          <p:cNvSpPr txBox="1"/>
          <p:nvPr/>
        </p:nvSpPr>
        <p:spPr>
          <a:xfrm>
            <a:off x="10606989" y="4498510"/>
            <a:ext cx="122822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100" dirty="0"/>
              <a:t>Evakuační výtah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91F92C-4E36-6113-222E-9A026E1F83AA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9617936" y="4629315"/>
            <a:ext cx="989053" cy="1277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5C4EE31-70F6-993B-6AEB-CA0268B3A5FA}"/>
              </a:ext>
            </a:extLst>
          </p:cNvPr>
          <p:cNvCxnSpPr>
            <a:cxnSpLocks/>
          </p:cNvCxnSpPr>
          <p:nvPr/>
        </p:nvCxnSpPr>
        <p:spPr>
          <a:xfrm>
            <a:off x="3950256" y="5524107"/>
            <a:ext cx="900578" cy="618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6A053CB-257D-5559-F714-6E9FA4A7613C}"/>
              </a:ext>
            </a:extLst>
          </p:cNvPr>
          <p:cNvSpPr txBox="1"/>
          <p:nvPr/>
        </p:nvSpPr>
        <p:spPr>
          <a:xfrm>
            <a:off x="2743402" y="5208817"/>
            <a:ext cx="14193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Rozvodna vody pro požární hasící zařízení </a:t>
            </a:r>
          </a:p>
        </p:txBody>
      </p:sp>
    </p:spTree>
    <p:extLst>
      <p:ext uri="{BB962C8B-B14F-4D97-AF65-F5344CB8AC3E}">
        <p14:creationId xmlns:p14="http://schemas.microsoft.com/office/powerpoint/2010/main" val="3012846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52125-4FB9-E9A0-3154-F22C6FFC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Funkčnost při požáru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2FC298-1A46-A251-0477-D9B735368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32" y="1535851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Stanovení funkční schopnosti kabelů s normovými kabelovými nosnými systémy v případě požáru podle </a:t>
            </a:r>
            <a:r>
              <a:rPr lang="cs-CZ" sz="1600" b="1" kern="0" dirty="0">
                <a:solidFill>
                  <a:srgbClr val="000000"/>
                </a:solidFill>
                <a:latin typeface="PP Telegraf"/>
              </a:rPr>
              <a:t>EN 50577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Ve fázi návrhu/zvažování/komentování </a:t>
            </a:r>
            <a:r>
              <a:rPr lang="cs-CZ" sz="1600" b="1" kern="0" dirty="0">
                <a:solidFill>
                  <a:srgbClr val="000000"/>
                </a:solidFill>
                <a:latin typeface="PP Telegraf"/>
              </a:rPr>
              <a:t>(zatím nepřijato!)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Relevantní pro celou EU </a:t>
            </a:r>
          </a:p>
          <a:p>
            <a:pPr marL="742939" lvl="1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Implementace – v jurisdikci jednotlivých členských států 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Kabely s funkční schopností při požáru budou součástí CPR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Uvádět  jmenovité napětí, pro které jsou kabely určeny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Standardizované nosné systémy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600" kern="0" dirty="0">
                <a:solidFill>
                  <a:srgbClr val="000000"/>
                </a:solidFill>
                <a:latin typeface="PP Telegraf"/>
              </a:rPr>
              <a:t>Přezkoušení 1x / 2 roky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1600" b="1" dirty="0"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sz="1600" b="1" dirty="0">
                <a:latin typeface="PP Telegraf"/>
                <a:ea typeface="ＭＳ Ｐゴシック"/>
              </a:rPr>
              <a:t>Požární scénář</a:t>
            </a:r>
            <a:r>
              <a:rPr kumimoji="1" lang="en-GB" altLang="cs-CZ" sz="1600" b="1" dirty="0">
                <a:latin typeface="PP Telegraf"/>
                <a:ea typeface="ＭＳ Ｐゴシック"/>
              </a:rPr>
              <a:t>:</a:t>
            </a:r>
            <a:endParaRPr lang="en-GB" altLang="cs-CZ" sz="1600" b="1" dirty="0">
              <a:latin typeface="PP Telegraf"/>
              <a:ea typeface="ＭＳ Ｐゴシック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sz="1600" dirty="0">
                <a:latin typeface="PP Telegraf"/>
                <a:ea typeface="ＭＳ Ｐゴシック"/>
              </a:rPr>
              <a:t>Normová teplotní křivka</a:t>
            </a:r>
            <a:endParaRPr lang="en-GB" altLang="cs-CZ" sz="1600" dirty="0">
              <a:latin typeface="PP Telegraf"/>
              <a:ea typeface="ＭＳ Ｐゴシック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1" lang="en-GB" altLang="cs-CZ" sz="1600" dirty="0">
                <a:latin typeface="PP Telegraf"/>
                <a:ea typeface="ＭＳ Ｐゴシック"/>
              </a:rPr>
              <a:t>	</a:t>
            </a:r>
            <a:r>
              <a:rPr kumimoji="1" lang="cs-CZ" altLang="cs-CZ" sz="1600" dirty="0">
                <a:latin typeface="PP Telegraf"/>
                <a:ea typeface="ＭＳ Ｐゴシック"/>
              </a:rPr>
              <a:t>klasifikace </a:t>
            </a:r>
            <a:r>
              <a:rPr kumimoji="1" lang="cs-CZ" altLang="cs-CZ" sz="1600" dirty="0" err="1">
                <a:latin typeface="PP Telegraf"/>
                <a:ea typeface="ＭＳ Ｐゴシック"/>
              </a:rPr>
              <a:t>Pca</a:t>
            </a:r>
            <a:r>
              <a:rPr kumimoji="1" lang="cs-CZ" altLang="cs-CZ" sz="1600" dirty="0">
                <a:latin typeface="PP Telegraf"/>
                <a:ea typeface="ＭＳ Ｐゴシック"/>
              </a:rPr>
              <a:t> prakticky až do 120 minut = 1049°C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cs-CZ" altLang="cs-CZ" sz="1600" dirty="0">
                <a:latin typeface="PP Telegraf"/>
                <a:ea typeface="ＭＳ Ｐゴシック"/>
              </a:rPr>
              <a:t>		</a:t>
            </a:r>
            <a:endParaRPr lang="en-GB" altLang="cs-CZ" sz="1600" dirty="0">
              <a:ea typeface="ＭＳ Ｐゴシック" panose="020B0600070205080204" pitchFamily="34" charset="-128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1" lang="cs-CZ" altLang="cs-CZ" sz="1600" dirty="0">
                <a:latin typeface="PP Telegraf"/>
                <a:ea typeface="ＭＳ Ｐゴシック"/>
              </a:rPr>
              <a:t>Konstantní teplotní křivka – pro malé kabely do Ø≤20 mm </a:t>
            </a:r>
            <a:br>
              <a:rPr kumimoji="1" lang="cs-CZ" altLang="cs-CZ" sz="1600" dirty="0">
                <a:latin typeface="PP Telegraf"/>
                <a:ea typeface="ＭＳ Ｐゴシック"/>
              </a:rPr>
            </a:br>
            <a:r>
              <a:rPr kumimoji="1" lang="cs-CZ" altLang="cs-CZ" sz="1600" dirty="0">
                <a:latin typeface="PP Telegraf"/>
                <a:ea typeface="ＭＳ Ｐゴシック"/>
              </a:rPr>
              <a:t>a s velikostmi vodiče ≤2,5mm</a:t>
            </a:r>
            <a:r>
              <a:rPr kumimoji="1" lang="cs-CZ" altLang="cs-CZ" sz="1600" baseline="30000" dirty="0">
                <a:latin typeface="PP Telegraf"/>
                <a:ea typeface="ＭＳ Ｐゴシック"/>
              </a:rPr>
              <a:t>2</a:t>
            </a:r>
            <a:endParaRPr lang="en-GB" altLang="cs-CZ" sz="1600" baseline="30000" dirty="0">
              <a:latin typeface="PP Telegraf"/>
              <a:ea typeface="ＭＳ Ｐゴシック"/>
            </a:endParaRPr>
          </a:p>
          <a:p>
            <a:pPr marL="0" indent="0">
              <a:spcBef>
                <a:spcPct val="0"/>
              </a:spcBef>
              <a:buNone/>
              <a:tabLst>
                <a:tab pos="219075" algn="l"/>
                <a:tab pos="895350" algn="l"/>
                <a:tab pos="2065338" algn="l"/>
              </a:tabLst>
            </a:pPr>
            <a:r>
              <a:rPr kumimoji="1" lang="en-GB" altLang="cs-CZ" sz="2000" dirty="0">
                <a:latin typeface="PP Telegraf"/>
                <a:ea typeface="ＭＳ Ｐゴシック"/>
              </a:rPr>
              <a:t>		</a:t>
            </a:r>
            <a:endParaRPr lang="cs-CZ" sz="2000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4696F9B-3981-C581-B2F7-8FD52721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828" y="1967869"/>
            <a:ext cx="4525006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0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B6F7D-DE56-06F6-C52A-B39C5FFE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„Veselé“ záležitosti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EDF6B-60FD-1295-1EEA-DE574ECFE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Nátěry na kabely</a:t>
            </a:r>
          </a:p>
          <a:p>
            <a:r>
              <a:rPr lang="cs-CZ" dirty="0"/>
              <a:t>Kabely do EX prostředí </a:t>
            </a:r>
          </a:p>
          <a:p>
            <a:r>
              <a:rPr lang="cs-CZ" dirty="0"/>
              <a:t>Voda – použití v exteriéru</a:t>
            </a:r>
          </a:p>
          <a:p>
            <a:r>
              <a:rPr lang="cs-CZ" dirty="0" err="1"/>
              <a:t>spojkování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133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B9E49-D949-1B0F-1330-781D205A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Kabely a EX prostředí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853B2-AE7D-900F-B8F1-8B6A5A8E4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5479"/>
          </a:xfrm>
        </p:spPr>
        <p:txBody>
          <a:bodyPr>
            <a:normAutofit fontScale="92500"/>
          </a:bodyPr>
          <a:lstStyle/>
          <a:p>
            <a:r>
              <a:rPr lang="cs-CZ" sz="1600" dirty="0"/>
              <a:t>splňuje následující požadavky norem ČSN EN 60079-14 a ČSN EN 60079-25</a:t>
            </a:r>
          </a:p>
          <a:p>
            <a:r>
              <a:rPr lang="cs-CZ" sz="1600" dirty="0"/>
              <a:t>a) je kruhový, kompaktní s vytlačovaným, nenasákavým výplňovým materiálem a pláštěm z termoplastického materiálu</a:t>
            </a:r>
          </a:p>
          <a:p>
            <a:r>
              <a:rPr lang="cs-CZ" sz="1600" dirty="0"/>
              <a:t>b) má minimální radiální tloušťku izolace 0,2 mm</a:t>
            </a:r>
          </a:p>
          <a:p>
            <a:r>
              <a:rPr lang="cs-CZ" sz="1600" dirty="0"/>
              <a:t>c) má pevnost v tahu vnějšího pláště větší než 8,5 </a:t>
            </a:r>
            <a:r>
              <a:rPr lang="cs-CZ" sz="1600" dirty="0" err="1"/>
              <a:t>MPa</a:t>
            </a:r>
            <a:endParaRPr lang="cs-CZ" sz="1600" dirty="0"/>
          </a:p>
          <a:p>
            <a:r>
              <a:rPr lang="cs-CZ" sz="1600" dirty="0"/>
              <a:t>d) je odolný proti svislému šíření plamene dle ČSN EN 60332-1-2</a:t>
            </a:r>
          </a:p>
          <a:p>
            <a:r>
              <a:rPr lang="cs-CZ" sz="1600" dirty="0"/>
              <a:t>e) je odolný proti vertikálnímu šíření plamene na vertikálně namontovaných  svazcích kabelů dle ČSN EN 60332-3-22</a:t>
            </a:r>
          </a:p>
          <a:p>
            <a:r>
              <a:rPr lang="cs-CZ" sz="1600" dirty="0"/>
              <a:t>f) vydrží dielektrickou zkoušku při AC 500 V efektivní hodnoty nebo DC 750 V přiloženým mezi stíněním a všechna jádra propojená dohromady</a:t>
            </a:r>
          </a:p>
          <a:p>
            <a:r>
              <a:rPr lang="cs-CZ" sz="1600" dirty="0"/>
              <a:t>g) vydrží dielektrickou zkoušku při AC 1 000 V efektivní hodnoty nebo DC 1 500 V přiloženým mezi svazek obsahující jednu polovinu jader kabelů propojených dohromady a svazkem obsahujícím druhou polovinu jader kabelu spojených dohromady</a:t>
            </a:r>
          </a:p>
          <a:p>
            <a:r>
              <a:rPr lang="cs-CZ" sz="1600" dirty="0"/>
              <a:t>h) má stanovené elektrické parametry (</a:t>
            </a:r>
            <a:r>
              <a:rPr lang="cs-CZ" sz="1600" dirty="0" err="1"/>
              <a:t>Cc</a:t>
            </a:r>
            <a:r>
              <a:rPr lang="cs-CZ" sz="1600" dirty="0"/>
              <a:t> a </a:t>
            </a:r>
            <a:r>
              <a:rPr lang="cs-CZ" sz="1600" dirty="0" err="1"/>
              <a:t>Lc</a:t>
            </a:r>
            <a:r>
              <a:rPr lang="cs-CZ" sz="1600" dirty="0"/>
              <a:t>) nebo (</a:t>
            </a:r>
            <a:r>
              <a:rPr lang="cs-CZ" sz="1600" dirty="0" err="1"/>
              <a:t>Cc</a:t>
            </a:r>
            <a:r>
              <a:rPr lang="cs-CZ" sz="1600" dirty="0"/>
              <a:t> a </a:t>
            </a:r>
            <a:r>
              <a:rPr lang="cs-CZ" sz="1600" dirty="0" err="1"/>
              <a:t>Lc</a:t>
            </a:r>
            <a:r>
              <a:rPr lang="cs-CZ" sz="1600" dirty="0"/>
              <a:t>/</a:t>
            </a:r>
            <a:r>
              <a:rPr lang="cs-CZ" sz="1600" dirty="0" err="1"/>
              <a:t>Rc</a:t>
            </a:r>
            <a:r>
              <a:rPr lang="cs-CZ" sz="1600" dirty="0"/>
              <a:t>) a je možné jej použít ve všech prostorách s výbušnou atmosférou a pro jiskrově bezpečné obvody v zónách 0, 1, 2, 20, 21 a 22 definovaných v řadách norem ČSN EN 60079</a:t>
            </a:r>
          </a:p>
          <a:p>
            <a:r>
              <a:rPr lang="cs-CZ" sz="1600" dirty="0"/>
              <a:t>V případě potřeby při instalaci jiskrově bezpečných obvodů je možné kabel označit alternativním způsobem uvedeném v článku 16.2.2.6 normy ČSN EN 60079-14</a:t>
            </a:r>
          </a:p>
          <a:p>
            <a:r>
              <a:rPr lang="cs-CZ" sz="1600" dirty="0"/>
              <a:t>Jak je uvedeno v článku 9.3.8 normy ČSN EN 60079-14, je nepravděpodobné, že by teplota kabelu překročila teplotní třídu T6</a:t>
            </a:r>
          </a:p>
        </p:txBody>
      </p:sp>
      <p:pic>
        <p:nvPicPr>
          <p:cNvPr id="4" name="Picture 2" descr="Samolepka ex prostředí | JPdesign.cz">
            <a:extLst>
              <a:ext uri="{FF2B5EF4-FFF2-40B4-BE49-F238E27FC236}">
                <a16:creationId xmlns:a16="http://schemas.microsoft.com/office/drawing/2014/main" id="{223C79EB-3373-6E42-EC21-DC3F802C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04" y="133947"/>
            <a:ext cx="1787917" cy="178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4410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2047B-32B0-C473-6619-88311A7D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Trvalé ponoření kabelů pod vodu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9AD92-6B29-4063-7523-AE4EB9F89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AD8 se odlišuje od jiných prostředí tím, že předpokládá, že zařízení bude 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trvale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cs-CZ" sz="18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zamýšleně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ponořeno pod vodní hladinu. </a:t>
            </a:r>
          </a:p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 mohou být například instalace v bazénech, vodních nádržích, studnách, vrtech, podzemních stavbách apod. </a:t>
            </a:r>
          </a:p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 současné době neexistuje standardizovaná metodika, která by jednoznačně určovala způsoby hodnocení vhodnosti kabelů pro prostředí AD8.</a:t>
            </a:r>
          </a:p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 však neznamená, že lze takové hodnocení provést na základě libovolně definovaných zkušebních postupů!!!</a:t>
            </a:r>
            <a:endParaRPr lang="cs-CZ" sz="1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Existují mezinárodně uznávané zkušební metody pro odolnost polymerů vůči působení vodě (např. EN 60811-1-3, EN ISO 62, ASTM D570)</a:t>
            </a:r>
          </a:p>
          <a:p>
            <a:pPr marL="285750" indent="-285750"/>
            <a:r>
              <a:rPr lang="cs-CZ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Kabely pro zvýšená požární rizika, jako jsou například kabely s odolností vůči požáru nebo kabely, které mají zajistit funkčnost v případě požáru, nejsou cíleně navrženy pro instalace, kde by mělo dojít k jejich trvalému ponoření pod hladinu vody. To znamená, že tyto kabely nelze z jejich podstaty považovat za vhodné a zamýšlené pro prostředí AD8, ale mohou být schopny po určitý čas odolávat vodě při dočasném zaplavení v případě nouzové situace.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656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A00C82-49DE-3364-4D43-8C693726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506" y="1871952"/>
            <a:ext cx="4932609" cy="1325563"/>
          </a:xfrm>
        </p:spPr>
        <p:txBody>
          <a:bodyPr/>
          <a:lstStyle/>
          <a:p>
            <a:r>
              <a:rPr lang="cs-CZ" dirty="0"/>
              <a:t>Děkuji za pozornost.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92AFEEA-A8F7-AE88-4353-EE4FB44D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40240" cy="538862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01EDEB3-3973-D1CD-576B-BD1004F0AF8E}"/>
              </a:ext>
            </a:extLst>
          </p:cNvPr>
          <p:cNvSpPr txBox="1"/>
          <p:nvPr/>
        </p:nvSpPr>
        <p:spPr>
          <a:xfrm>
            <a:off x="7053476" y="4325183"/>
            <a:ext cx="5261678" cy="1888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k-SK" sz="2400" b="1" dirty="0">
                <a:solidFill>
                  <a:srgbClr val="156F5E"/>
                </a:solidFill>
              </a:rPr>
              <a:t>Ing. Štěpán Laštůvka</a:t>
            </a:r>
          </a:p>
          <a:p>
            <a:r>
              <a:rPr lang="cs-CZ" sz="2400" dirty="0" err="1"/>
              <a:t>Product</a:t>
            </a:r>
            <a:r>
              <a:rPr lang="cs-CZ" sz="2400" dirty="0"/>
              <a:t> manager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+420 732 912 682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sz="2400" b="1" dirty="0">
                <a:solidFill>
                  <a:srgbClr val="156F5E"/>
                </a:solidFill>
              </a:rPr>
              <a:t>stepan.lastuvka@prakab.com</a:t>
            </a:r>
          </a:p>
        </p:txBody>
      </p:sp>
    </p:spTree>
    <p:extLst>
      <p:ext uri="{BB962C8B-B14F-4D97-AF65-F5344CB8AC3E}">
        <p14:creationId xmlns:p14="http://schemas.microsoft.com/office/powerpoint/2010/main" val="274285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A2B50-9E9D-0310-FF68-D254ED34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TŘÍDA REAKCE NA OHEŇ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C0AFBD4-CA29-2215-917F-83D21DC77ED8}"/>
              </a:ext>
            </a:extLst>
          </p:cNvPr>
          <p:cNvSpPr txBox="1">
            <a:spLocks/>
          </p:cNvSpPr>
          <p:nvPr/>
        </p:nvSpPr>
        <p:spPr>
          <a:xfrm>
            <a:off x="557721" y="874752"/>
            <a:ext cx="7071804" cy="553998"/>
          </a:xfrm>
          <a:prstGeom prst="rect">
            <a:avLst/>
          </a:prstGeo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1A8064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kern="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D4851C-E88D-CDFA-A154-7310871D7E41}"/>
              </a:ext>
            </a:extLst>
          </p:cNvPr>
          <p:cNvSpPr txBox="1">
            <a:spLocks/>
          </p:cNvSpPr>
          <p:nvPr/>
        </p:nvSpPr>
        <p:spPr>
          <a:xfrm>
            <a:off x="662496" y="1778753"/>
            <a:ext cx="10196004" cy="4656971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9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-90" baseline="0">
                <a:solidFill>
                  <a:schemeClr val="tx1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sp>
        <p:nvSpPr>
          <p:cNvPr id="7" name="Ovál 8">
            <a:extLst>
              <a:ext uri="{FF2B5EF4-FFF2-40B4-BE49-F238E27FC236}">
                <a16:creationId xmlns:a16="http://schemas.microsoft.com/office/drawing/2014/main" id="{412B0DB6-2601-ADA1-F4CD-DCE759940637}"/>
              </a:ext>
            </a:extLst>
          </p:cNvPr>
          <p:cNvSpPr/>
          <p:nvPr/>
        </p:nvSpPr>
        <p:spPr bwMode="auto">
          <a:xfrm>
            <a:off x="1687059" y="1572042"/>
            <a:ext cx="936625" cy="93662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80000" bIns="180000">
            <a:normAutofit fontScale="92500" lnSpcReduction="20000"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</a:t>
            </a:r>
            <a:r>
              <a:rPr lang="cs-CZ" sz="24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8" name="Ovál 9">
            <a:extLst>
              <a:ext uri="{FF2B5EF4-FFF2-40B4-BE49-F238E27FC236}">
                <a16:creationId xmlns:a16="http://schemas.microsoft.com/office/drawing/2014/main" id="{678BDF72-D7D3-6E84-1BE1-B3809478C059}"/>
              </a:ext>
            </a:extLst>
          </p:cNvPr>
          <p:cNvSpPr/>
          <p:nvPr/>
        </p:nvSpPr>
        <p:spPr bwMode="auto">
          <a:xfrm>
            <a:off x="3281766" y="2508667"/>
            <a:ext cx="936625" cy="936625"/>
          </a:xfrm>
          <a:prstGeom prst="ellipse">
            <a:avLst/>
          </a:prstGeom>
          <a:solidFill>
            <a:schemeClr val="bg2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252000" bIns="180000">
            <a:noAutofit/>
          </a:bodyPr>
          <a:lstStyle/>
          <a:p>
            <a:pPr algn="ctr">
              <a:defRPr/>
            </a:pPr>
            <a:r>
              <a:rPr lang="cs-CZ" sz="19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B1</a:t>
            </a:r>
            <a:r>
              <a:rPr lang="cs-CZ" sz="19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9" name="Ovál 10">
            <a:extLst>
              <a:ext uri="{FF2B5EF4-FFF2-40B4-BE49-F238E27FC236}">
                <a16:creationId xmlns:a16="http://schemas.microsoft.com/office/drawing/2014/main" id="{C16E803A-6C53-B7E9-3664-D7CA2C4D9B6A}"/>
              </a:ext>
            </a:extLst>
          </p:cNvPr>
          <p:cNvSpPr/>
          <p:nvPr/>
        </p:nvSpPr>
        <p:spPr bwMode="auto">
          <a:xfrm>
            <a:off x="7245644" y="4420020"/>
            <a:ext cx="936625" cy="936625"/>
          </a:xfrm>
          <a:prstGeom prst="ellipse">
            <a:avLst/>
          </a:prstGeom>
          <a:solidFill>
            <a:srgbClr val="1A806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80000" bIns="180000">
            <a:normAutofit fontScale="92500" lnSpcReduction="20000"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</a:t>
            </a:r>
            <a:r>
              <a:rPr lang="cs-CZ" sz="24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10" name="Ovál 11">
            <a:extLst>
              <a:ext uri="{FF2B5EF4-FFF2-40B4-BE49-F238E27FC236}">
                <a16:creationId xmlns:a16="http://schemas.microsoft.com/office/drawing/2014/main" id="{37442256-B59B-89E1-0673-96B82963E26F}"/>
              </a:ext>
            </a:extLst>
          </p:cNvPr>
          <p:cNvSpPr/>
          <p:nvPr/>
        </p:nvSpPr>
        <p:spPr bwMode="auto">
          <a:xfrm>
            <a:off x="8286161" y="4888332"/>
            <a:ext cx="936625" cy="936625"/>
          </a:xfrm>
          <a:prstGeom prst="ellipse">
            <a:avLst/>
          </a:prstGeom>
          <a:solidFill>
            <a:srgbClr val="1A806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80000" bIns="180000">
            <a:normAutofit fontScale="92500" lnSpcReduction="20000"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E</a:t>
            </a:r>
            <a:r>
              <a:rPr lang="cs-CZ" sz="24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11" name="Ovál 12">
            <a:extLst>
              <a:ext uri="{FF2B5EF4-FFF2-40B4-BE49-F238E27FC236}">
                <a16:creationId xmlns:a16="http://schemas.microsoft.com/office/drawing/2014/main" id="{38BF2930-CE87-218F-7365-35D243E9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455" y="2980439"/>
            <a:ext cx="1638300" cy="1584325"/>
          </a:xfrm>
          <a:prstGeom prst="ellipse">
            <a:avLst/>
          </a:prstGeom>
          <a:solidFill>
            <a:srgbClr val="1A8064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tIns="252000" bIns="180000"/>
          <a:lstStyle>
            <a:lvl1pPr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200" b="1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B2</a:t>
            </a:r>
            <a:r>
              <a:rPr lang="cs-CZ" altLang="cs-CZ" sz="3200" b="1" baseline="-250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ca</a:t>
            </a:r>
          </a:p>
        </p:txBody>
      </p:sp>
      <p:sp>
        <p:nvSpPr>
          <p:cNvPr id="12" name="Ovál 13">
            <a:extLst>
              <a:ext uri="{FF2B5EF4-FFF2-40B4-BE49-F238E27FC236}">
                <a16:creationId xmlns:a16="http://schemas.microsoft.com/office/drawing/2014/main" id="{BD22A03D-52D9-90E8-93A1-DA0D65844B45}"/>
              </a:ext>
            </a:extLst>
          </p:cNvPr>
          <p:cNvSpPr/>
          <p:nvPr/>
        </p:nvSpPr>
        <p:spPr bwMode="auto">
          <a:xfrm>
            <a:off x="6205127" y="3951708"/>
            <a:ext cx="936625" cy="936625"/>
          </a:xfrm>
          <a:prstGeom prst="ellipse">
            <a:avLst/>
          </a:prstGeom>
          <a:solidFill>
            <a:srgbClr val="1A806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80000" bIns="180000">
            <a:normAutofit fontScale="92500" lnSpcReduction="20000"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cs-CZ" sz="24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13" name="Ovál 14">
            <a:extLst>
              <a:ext uri="{FF2B5EF4-FFF2-40B4-BE49-F238E27FC236}">
                <a16:creationId xmlns:a16="http://schemas.microsoft.com/office/drawing/2014/main" id="{1CECF56A-01F0-52C5-11DC-B28806826B17}"/>
              </a:ext>
            </a:extLst>
          </p:cNvPr>
          <p:cNvSpPr/>
          <p:nvPr/>
        </p:nvSpPr>
        <p:spPr bwMode="auto">
          <a:xfrm>
            <a:off x="9326678" y="5356644"/>
            <a:ext cx="936625" cy="936625"/>
          </a:xfrm>
          <a:prstGeom prst="ellipse">
            <a:avLst/>
          </a:prstGeom>
          <a:solidFill>
            <a:srgbClr val="1A806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180000" bIns="180000">
            <a:normAutofit fontScale="92500" lnSpcReduction="20000"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F</a:t>
            </a:r>
            <a:r>
              <a:rPr lang="cs-CZ" sz="2400" b="1" baseline="-250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C09B28E-436C-60EE-480F-819B9E261629}"/>
              </a:ext>
            </a:extLst>
          </p:cNvPr>
          <p:cNvSpPr txBox="1"/>
          <p:nvPr/>
        </p:nvSpPr>
        <p:spPr>
          <a:xfrm>
            <a:off x="756348" y="4702771"/>
            <a:ext cx="5050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B – těžce zápalné – dřevocementová deska</a:t>
            </a:r>
          </a:p>
          <a:p>
            <a:r>
              <a:rPr lang="cs-CZ" sz="1600" dirty="0">
                <a:solidFill>
                  <a:srgbClr val="000000"/>
                </a:solidFill>
              </a:rPr>
              <a:t>B2 – málo hořlavé – nejlepší FRNC kabely</a:t>
            </a:r>
          </a:p>
          <a:p>
            <a:r>
              <a:rPr lang="cs-CZ" sz="1600" dirty="0">
                <a:solidFill>
                  <a:srgbClr val="000000"/>
                </a:solidFill>
              </a:rPr>
              <a:t>C – omezený příspěvek – desky z fenolické pěny</a:t>
            </a:r>
          </a:p>
          <a:p>
            <a:r>
              <a:rPr lang="cs-CZ" sz="1600" dirty="0">
                <a:solidFill>
                  <a:srgbClr val="000000"/>
                </a:solidFill>
              </a:rPr>
              <a:t>D – podstatný příspěvek – OSB desky</a:t>
            </a:r>
          </a:p>
          <a:p>
            <a:r>
              <a:rPr lang="cs-CZ" sz="1600" dirty="0">
                <a:solidFill>
                  <a:srgbClr val="000000"/>
                </a:solidFill>
              </a:rPr>
              <a:t>E – značný příspěvek – PVC (CYKY), PS deska</a:t>
            </a:r>
          </a:p>
          <a:p>
            <a:r>
              <a:rPr lang="cs-CZ" sz="1600" dirty="0">
                <a:solidFill>
                  <a:srgbClr val="000000"/>
                </a:solidFill>
              </a:rPr>
              <a:t>F – žádné požadavky – PE plášť (CXKE)</a:t>
            </a:r>
          </a:p>
        </p:txBody>
      </p:sp>
      <p:cxnSp>
        <p:nvCxnSpPr>
          <p:cNvPr id="15" name="Straight Connector 13">
            <a:extLst>
              <a:ext uri="{FF2B5EF4-FFF2-40B4-BE49-F238E27FC236}">
                <a16:creationId xmlns:a16="http://schemas.microsoft.com/office/drawing/2014/main" id="{2D9AFBA1-29A6-F1CB-C484-86AA800683B8}"/>
              </a:ext>
            </a:extLst>
          </p:cNvPr>
          <p:cNvCxnSpPr>
            <a:cxnSpLocks/>
          </p:cNvCxnSpPr>
          <p:nvPr/>
        </p:nvCxnSpPr>
        <p:spPr>
          <a:xfrm>
            <a:off x="1428206" y="2508667"/>
            <a:ext cx="8072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4">
            <a:extLst>
              <a:ext uri="{FF2B5EF4-FFF2-40B4-BE49-F238E27FC236}">
                <a16:creationId xmlns:a16="http://schemas.microsoft.com/office/drawing/2014/main" id="{1B4C1D31-D4CA-698B-759D-DF2A7921CB34}"/>
              </a:ext>
            </a:extLst>
          </p:cNvPr>
          <p:cNvSpPr txBox="1"/>
          <p:nvPr/>
        </p:nvSpPr>
        <p:spPr>
          <a:xfrm>
            <a:off x="5220766" y="1923892"/>
            <a:ext cx="505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A – nehořlavé – beton, kov, keramika, sklo, …</a:t>
            </a:r>
          </a:p>
          <a:p>
            <a:r>
              <a:rPr lang="cs-CZ" sz="1600" dirty="0">
                <a:solidFill>
                  <a:srgbClr val="000000"/>
                </a:solidFill>
              </a:rPr>
              <a:t>A2 – téměř nehořlavé – sádrokarton</a:t>
            </a:r>
          </a:p>
        </p:txBody>
      </p:sp>
    </p:spTree>
    <p:extLst>
      <p:ext uri="{BB962C8B-B14F-4D97-AF65-F5344CB8AC3E}">
        <p14:creationId xmlns:p14="http://schemas.microsoft.com/office/powerpoint/2010/main" val="308599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25A72-217A-2E1E-AC1C-FD3105AA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850"/>
            <a:ext cx="9480857" cy="896106"/>
          </a:xfrm>
        </p:spPr>
        <p:txBody>
          <a:bodyPr>
            <a:normAutofit fontScale="90000"/>
          </a:bodyPr>
          <a:lstStyle/>
          <a:p>
            <a:r>
              <a:rPr lang="cs-CZ" dirty="0"/>
              <a:t>Kabely typu MI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mineral</a:t>
            </a:r>
            <a:r>
              <a:rPr lang="cs-CZ" dirty="0"/>
              <a:t> </a:t>
            </a:r>
            <a:r>
              <a:rPr lang="cs-CZ" dirty="0" err="1"/>
              <a:t>insulated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C988F-176F-0CB8-6709-94E4F3845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76094" cy="4351338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cs-CZ" dirty="0"/>
              <a:t>Historický výrobek – patentován 1896 (1932 – finální podoba) – UK/FR</a:t>
            </a:r>
          </a:p>
          <a:p>
            <a:pPr marL="285750" indent="-285750"/>
            <a:r>
              <a:rPr lang="cs-CZ" dirty="0" err="1"/>
              <a:t>Cu</a:t>
            </a:r>
            <a:r>
              <a:rPr lang="cs-CZ" dirty="0"/>
              <a:t> – </a:t>
            </a:r>
            <a:r>
              <a:rPr lang="cs-CZ" dirty="0" err="1"/>
              <a:t>MgO</a:t>
            </a:r>
            <a:r>
              <a:rPr lang="cs-CZ" dirty="0"/>
              <a:t> – </a:t>
            </a:r>
            <a:r>
              <a:rPr lang="cs-CZ" dirty="0" err="1"/>
              <a:t>Cu</a:t>
            </a:r>
            <a:r>
              <a:rPr lang="cs-CZ" dirty="0"/>
              <a:t> / Al obal („trubka“) – (polymerní nebo jiný kovový plášť – nemusí být)</a:t>
            </a:r>
          </a:p>
          <a:p>
            <a:pPr marL="285750" indent="-285750"/>
            <a:r>
              <a:rPr lang="cs-CZ" dirty="0"/>
              <a:t>Až 19 jader, 1,0 – 240 mm</a:t>
            </a:r>
            <a:r>
              <a:rPr lang="cs-CZ" baseline="30000" dirty="0"/>
              <a:t>2</a:t>
            </a:r>
          </a:p>
          <a:p>
            <a:pPr marL="285750" indent="-285750"/>
            <a:r>
              <a:rPr lang="cs-CZ" dirty="0"/>
              <a:t>Vysoce odolný proti ionizujícímu záření  - jaderné elektrárny </a:t>
            </a:r>
          </a:p>
          <a:p>
            <a:pPr marL="285750" indent="-285750"/>
            <a:r>
              <a:rPr lang="cs-CZ" dirty="0"/>
              <a:t>odolný proti elektromagnetickému rušení</a:t>
            </a:r>
          </a:p>
          <a:p>
            <a:pPr marL="285750" indent="-285750"/>
            <a:r>
              <a:rPr lang="cs-CZ" dirty="0"/>
              <a:t>Jaderné reaktory, nebezpečné plyny, petrochemický průmysl, chemický průmysl, …</a:t>
            </a:r>
          </a:p>
          <a:p>
            <a:pPr marL="285750" indent="-285750"/>
            <a:r>
              <a:rPr lang="cs-CZ" dirty="0"/>
              <a:t>Provozní teplota až 250 °C</a:t>
            </a:r>
          </a:p>
          <a:p>
            <a:pPr marL="285750" indent="-285750"/>
            <a:r>
              <a:rPr lang="cs-CZ" dirty="0"/>
              <a:t>Odolné proti výbušnému prostředí</a:t>
            </a:r>
          </a:p>
          <a:p>
            <a:pPr marL="285750" indent="-285750"/>
            <a:r>
              <a:rPr lang="cs-CZ" dirty="0"/>
              <a:t>Vysoká cena x životnost 50 -100 let</a:t>
            </a:r>
          </a:p>
          <a:p>
            <a:pPr marL="285750" indent="-285750"/>
            <a:r>
              <a:rPr lang="cs-CZ" dirty="0"/>
              <a:t>Komplikovaná instalace – poloměr ohybu (6x průměr) </a:t>
            </a:r>
          </a:p>
          <a:p>
            <a:pPr marL="285750" indent="-285750"/>
            <a:r>
              <a:rPr lang="cs-CZ" dirty="0"/>
              <a:t>problém - vápenná malta a dub – reakce s </a:t>
            </a:r>
            <a:r>
              <a:rPr lang="cs-CZ" dirty="0" err="1"/>
              <a:t>Cu</a:t>
            </a:r>
            <a:r>
              <a:rPr lang="cs-CZ" dirty="0"/>
              <a:t> – koroze</a:t>
            </a:r>
          </a:p>
          <a:p>
            <a:endParaRPr lang="cs-CZ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D557ACD7-83B2-5C40-2379-AB614C166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" b="2523"/>
          <a:stretch/>
        </p:blipFill>
        <p:spPr>
          <a:xfrm>
            <a:off x="7389968" y="548850"/>
            <a:ext cx="4522456" cy="3108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12AD37AB-AEA3-2E25-4F60-B06C4BA98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5" b="-63"/>
          <a:stretch/>
        </p:blipFill>
        <p:spPr>
          <a:xfrm>
            <a:off x="7389968" y="3780996"/>
            <a:ext cx="4522456" cy="2756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8181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8B539-4030-68F8-68D0-8BAB5ED2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CPR - Nařízení EU č. 305/2011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649D1-75EE-B048-9780-412FFD612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defRPr/>
            </a:pPr>
            <a:r>
              <a:rPr lang="cs-CZ" dirty="0"/>
              <a:t>Harmonizace evropských produktů a standardů</a:t>
            </a:r>
            <a:endParaRPr lang="cs-CZ" sz="1800" dirty="0"/>
          </a:p>
          <a:p>
            <a:pPr>
              <a:defRPr/>
            </a:pPr>
            <a:r>
              <a:rPr lang="cs-CZ" sz="1800" dirty="0"/>
              <a:t>Je právně závazná pro členy EU, každý členský stát však může přizpůsobit používání kabelů v jejich legislativě</a:t>
            </a:r>
          </a:p>
          <a:p>
            <a:pPr marL="742939" lvl="1" indent="-285750">
              <a:defRPr/>
            </a:pPr>
            <a:r>
              <a:rPr lang="cs-CZ" sz="1800" dirty="0"/>
              <a:t>ČR – vyhláška č. 23/2008 Sb. (268/2011 Sb.)</a:t>
            </a:r>
          </a:p>
          <a:p>
            <a:pPr marL="742939" lvl="1" indent="-285750"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EN 50575 </a:t>
            </a:r>
            <a:r>
              <a:rPr lang="cs-CZ" sz="1800" dirty="0"/>
              <a:t>harmonizovaná a platí</a:t>
            </a:r>
            <a:r>
              <a:rPr lang="de-DE" sz="1800" dirty="0"/>
              <a:t>:</a:t>
            </a:r>
            <a:endParaRPr lang="cs-CZ" sz="1800" dirty="0"/>
          </a:p>
          <a:p>
            <a:pPr lvl="1">
              <a:defRPr/>
            </a:pPr>
            <a:r>
              <a:rPr lang="cs-CZ" sz="1800" b="1" dirty="0"/>
              <a:t>Každý kabel musí být klasifikovaný třídou reakce na oheň</a:t>
            </a:r>
          </a:p>
          <a:p>
            <a:pPr lvl="1">
              <a:defRPr/>
            </a:pPr>
            <a:r>
              <a:rPr lang="cs-CZ" sz="1800" dirty="0"/>
              <a:t>Klasifikace třídy reakce na oheň kabelu je </a:t>
            </a:r>
            <a:r>
              <a:rPr lang="cs-CZ" sz="1800" u="sng" dirty="0"/>
              <a:t>povinná</a:t>
            </a:r>
            <a:r>
              <a:rPr lang="cs-CZ" sz="1800" dirty="0"/>
              <a:t> bez ohledu na to, zda je klasifikace v konkrétním státu vyžadována</a:t>
            </a:r>
          </a:p>
          <a:p>
            <a:pPr lvl="1">
              <a:defRPr/>
            </a:pPr>
            <a:r>
              <a:rPr lang="cs-CZ" sz="1800" dirty="0"/>
              <a:t>Výrobce je povinen dodat ke každému výrobku „</a:t>
            </a:r>
            <a:r>
              <a:rPr lang="cs-CZ" sz="1800" b="1" u="sng" dirty="0">
                <a:solidFill>
                  <a:srgbClr val="1A8064"/>
                </a:solidFill>
              </a:rPr>
              <a:t>PROHLÁŠENÍ O VLASTNOSTECH</a:t>
            </a:r>
            <a:r>
              <a:rPr lang="cs-CZ" sz="1800" dirty="0"/>
              <a:t>“ – </a:t>
            </a:r>
            <a:r>
              <a:rPr lang="cs-CZ" sz="1800" dirty="0" err="1"/>
              <a:t>DoP</a:t>
            </a:r>
            <a:endParaRPr lang="cs-CZ" sz="1800" dirty="0"/>
          </a:p>
          <a:p>
            <a:pPr lvl="1">
              <a:defRPr/>
            </a:pPr>
            <a:endParaRPr lang="cs-CZ" sz="1800" dirty="0"/>
          </a:p>
          <a:p>
            <a:pPr>
              <a:defRPr/>
            </a:pPr>
            <a:r>
              <a:rPr lang="cs-CZ" sz="1800" u="sng" dirty="0">
                <a:solidFill>
                  <a:srgbClr val="FF0000"/>
                </a:solidFill>
              </a:rPr>
              <a:t>Není</a:t>
            </a:r>
            <a:r>
              <a:rPr lang="cs-CZ" sz="1800" dirty="0"/>
              <a:t> možné vystavit pro </a:t>
            </a:r>
            <a:r>
              <a:rPr lang="cs-CZ" sz="1800" u="sng" dirty="0">
                <a:solidFill>
                  <a:srgbClr val="FF0000"/>
                </a:solidFill>
              </a:rPr>
              <a:t>kabely s funkční schopností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při požáru</a:t>
            </a:r>
          </a:p>
          <a:p>
            <a:pPr marL="742939" lvl="1" indent="-285750">
              <a:defRPr/>
            </a:pPr>
            <a:r>
              <a:rPr lang="cs-CZ" dirty="0"/>
              <a:t>Pro tyto kabely jej nahrazuje „</a:t>
            </a:r>
            <a:r>
              <a:rPr lang="cs-CZ" b="1" dirty="0">
                <a:solidFill>
                  <a:srgbClr val="1A8064"/>
                </a:solidFill>
              </a:rPr>
              <a:t>Prohlášení o shodě</a:t>
            </a:r>
            <a:r>
              <a:rPr lang="cs-CZ" dirty="0"/>
              <a:t>“ (</a:t>
            </a:r>
            <a:r>
              <a:rPr lang="cs-CZ" dirty="0" err="1"/>
              <a:t>DoC</a:t>
            </a:r>
            <a:r>
              <a:rPr lang="cs-CZ" dirty="0"/>
              <a:t>)</a:t>
            </a:r>
            <a:endParaRPr lang="de-DE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267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C37A8-DA44-7FDF-B47D-B38E8F62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REAKCE NA OHEŇ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30B0B9-72B2-FF3F-64FF-430642957B8D}"/>
              </a:ext>
            </a:extLst>
          </p:cNvPr>
          <p:cNvSpPr txBox="1">
            <a:spLocks/>
          </p:cNvSpPr>
          <p:nvPr/>
        </p:nvSpPr>
        <p:spPr>
          <a:xfrm>
            <a:off x="662496" y="1778753"/>
            <a:ext cx="5286241" cy="4656971"/>
          </a:xfrm>
          <a:prstGeom prst="rect">
            <a:avLst/>
          </a:prstGeom>
        </p:spPr>
        <p:txBody>
          <a:bodyPr anchor="t"/>
          <a:lstStyle>
            <a:lvl1pPr marL="0" indent="0" algn="l" defTabSz="914377" rtl="0" eaLnBrk="1" latinLnBrk="0" hangingPunct="1">
              <a:lnSpc>
                <a:spcPct val="93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-90" baseline="0">
                <a:solidFill>
                  <a:schemeClr val="tx1"/>
                </a:solidFill>
                <a:latin typeface="PP Telegraf" pitchFamily="50" charset="-18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kern="0" dirty="0"/>
              <a:t>Třída reakce na oheň se stanovuje podle příspěvku k rozvoji požáru, který se posuzuje podle:</a:t>
            </a:r>
          </a:p>
          <a:p>
            <a:pPr marL="742939" lvl="1" indent="-285750">
              <a:buClr>
                <a:srgbClr val="1A8064"/>
              </a:buClr>
              <a:buFont typeface="Arial" panose="020B0604020202020204" pitchFamily="34" charset="0"/>
              <a:buChar char="•"/>
              <a:defRPr/>
            </a:pPr>
            <a:r>
              <a:rPr lang="cs-CZ" sz="1800" kern="0" dirty="0"/>
              <a:t>Spalného tepla (EN ISO 1716)</a:t>
            </a:r>
          </a:p>
          <a:p>
            <a:pPr marL="742939" lvl="1" indent="-285750">
              <a:buClr>
                <a:srgbClr val="1A8064"/>
              </a:buClr>
              <a:buFont typeface="Arial" panose="020B0604020202020204" pitchFamily="34" charset="0"/>
              <a:buChar char="•"/>
              <a:defRPr/>
            </a:pPr>
            <a:r>
              <a:rPr lang="cs-CZ" sz="1800" kern="0" dirty="0"/>
              <a:t>Šíření plamene </a:t>
            </a:r>
          </a:p>
          <a:p>
            <a:pPr marL="742939" lvl="1" indent="-285750">
              <a:buClr>
                <a:srgbClr val="1A8064"/>
              </a:buClr>
              <a:buFont typeface="Arial" panose="020B0604020202020204" pitchFamily="34" charset="0"/>
              <a:buChar char="•"/>
              <a:defRPr/>
            </a:pPr>
            <a:r>
              <a:rPr lang="cs-CZ" sz="1800" kern="0" dirty="0"/>
              <a:t>Celkového uvolněného tepla</a:t>
            </a:r>
          </a:p>
          <a:p>
            <a:pPr marL="742939" lvl="1" indent="-285750">
              <a:buClr>
                <a:srgbClr val="1A8064"/>
              </a:buClr>
              <a:buFont typeface="Arial" panose="020B0604020202020204" pitchFamily="34" charset="0"/>
              <a:buChar char="•"/>
              <a:defRPr/>
            </a:pPr>
            <a:r>
              <a:rPr lang="cs-CZ" sz="1800" kern="0" dirty="0"/>
              <a:t>Maximální rychlosti uvolňování tepla</a:t>
            </a:r>
          </a:p>
          <a:p>
            <a:pPr marL="742939" lvl="1" indent="-285750">
              <a:buClr>
                <a:srgbClr val="1A8064"/>
              </a:buClr>
              <a:buFont typeface="Arial" panose="020B0604020202020204" pitchFamily="34" charset="0"/>
              <a:buChar char="•"/>
              <a:defRPr/>
            </a:pPr>
            <a:r>
              <a:rPr lang="cs-CZ" sz="1800" kern="0" dirty="0"/>
              <a:t>a indexu rychlosti rozvoje požáru</a:t>
            </a:r>
          </a:p>
          <a:p>
            <a:pPr lvl="1">
              <a:buClr>
                <a:srgbClr val="1A8064"/>
              </a:buClr>
              <a:defRPr/>
            </a:pPr>
            <a:endParaRPr lang="cs-CZ" sz="1800" kern="0" dirty="0"/>
          </a:p>
          <a:p>
            <a:pPr>
              <a:defRPr/>
            </a:pPr>
            <a:r>
              <a:rPr lang="cs-CZ" sz="1800" kern="0" dirty="0"/>
              <a:t>Tř. reakce je doplněna o doplňkové klasifikace pro:</a:t>
            </a:r>
          </a:p>
          <a:p>
            <a:pPr lvl="1">
              <a:defRPr/>
            </a:pPr>
            <a:r>
              <a:rPr lang="cs-CZ" sz="1800" kern="0" dirty="0"/>
              <a:t>Vývin kouře (s1 – s3)</a:t>
            </a:r>
          </a:p>
          <a:p>
            <a:pPr lvl="1">
              <a:defRPr/>
            </a:pPr>
            <a:r>
              <a:rPr lang="cs-CZ" sz="1800" kern="0" dirty="0"/>
              <a:t>Aciditu (kyselost plynů) (a1 – a3)</a:t>
            </a:r>
          </a:p>
          <a:p>
            <a:pPr lvl="1">
              <a:defRPr/>
            </a:pPr>
            <a:r>
              <a:rPr lang="cs-CZ" sz="1800" kern="0" dirty="0"/>
              <a:t>Hořící kapky/částice </a:t>
            </a:r>
            <a:r>
              <a:rPr lang="cs-CZ" sz="1800" dirty="0"/>
              <a:t>(d0 – d2)</a:t>
            </a:r>
            <a:endParaRPr lang="cs-CZ" sz="1800" kern="0" dirty="0"/>
          </a:p>
          <a:p>
            <a:endParaRPr lang="pl-PL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9EF6C04-0759-0867-8C46-0984FB55D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554" y="1778753"/>
            <a:ext cx="6417446" cy="39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12D42-C359-6927-4B0E-1F9EA7A1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256" y="67708"/>
            <a:ext cx="10515600" cy="1325563"/>
          </a:xfrm>
        </p:spPr>
        <p:txBody>
          <a:bodyPr/>
          <a:lstStyle/>
          <a:p>
            <a:r>
              <a:rPr lang="cs-CZ" dirty="0"/>
              <a:t>CPR – vývin kouře (s1 – s3)</a:t>
            </a:r>
          </a:p>
        </p:txBody>
      </p:sp>
      <p:pic>
        <p:nvPicPr>
          <p:cNvPr id="6" name="Obrázek 5" descr="Obsah obrázku obloha, mraky, znečištění, exploze&#10;&#10;Obsah generovaný pomocí AI může být nesprávný.">
            <a:extLst>
              <a:ext uri="{FF2B5EF4-FFF2-40B4-BE49-F238E27FC236}">
                <a16:creationId xmlns:a16="http://schemas.microsoft.com/office/drawing/2014/main" id="{AB9EF4CB-D08C-F8F6-7652-F61BBDF2A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63" y="3227073"/>
            <a:ext cx="3563219" cy="3563219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5D40552B-5F39-D65E-D3A9-720B6B8CB772}"/>
              </a:ext>
            </a:extLst>
          </p:cNvPr>
          <p:cNvSpPr txBox="1">
            <a:spLocks/>
          </p:cNvSpPr>
          <p:nvPr/>
        </p:nvSpPr>
        <p:spPr bwMode="auto">
          <a:xfrm>
            <a:off x="229060" y="1589001"/>
            <a:ext cx="4678090" cy="36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35921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kern="0" dirty="0"/>
          </a:p>
          <a:p>
            <a:r>
              <a:rPr lang="cs-CZ" b="1" kern="0" dirty="0"/>
              <a:t>s1 </a:t>
            </a:r>
            <a:r>
              <a:rPr lang="cs-CZ" kern="0" dirty="0"/>
              <a:t>Nízká tvorba kouře a jeho pomalé šíření</a:t>
            </a:r>
          </a:p>
          <a:p>
            <a:pPr marL="0" indent="0">
              <a:buNone/>
            </a:pPr>
            <a:r>
              <a:rPr lang="cs-CZ" kern="0" dirty="0"/>
              <a:t>	(TSP ≤ 50 m</a:t>
            </a:r>
            <a:r>
              <a:rPr lang="cs-CZ" kern="0" baseline="30000" dirty="0"/>
              <a:t>2 </a:t>
            </a:r>
            <a:r>
              <a:rPr lang="cs-CZ" kern="0" dirty="0"/>
              <a:t>a max. SPR ≤ 0,25 m</a:t>
            </a:r>
            <a:r>
              <a:rPr lang="cs-CZ" kern="0" baseline="30000" dirty="0"/>
              <a:t>2</a:t>
            </a:r>
            <a:r>
              <a:rPr lang="cs-CZ" kern="0" dirty="0"/>
              <a:t>/s) </a:t>
            </a:r>
          </a:p>
          <a:p>
            <a:pPr lvl="1"/>
            <a:r>
              <a:rPr lang="cs-CZ" kern="0" dirty="0"/>
              <a:t>s1a – Prostupnost světla &gt;80%</a:t>
            </a:r>
          </a:p>
          <a:p>
            <a:pPr lvl="1"/>
            <a:r>
              <a:rPr lang="cs-CZ" kern="0" dirty="0"/>
              <a:t>s1b - Prostupnost světla </a:t>
            </a:r>
            <a:r>
              <a:rPr lang="en-GB" kern="0" dirty="0"/>
              <a:t>60</a:t>
            </a:r>
            <a:r>
              <a:rPr lang="cs-CZ" kern="0" dirty="0"/>
              <a:t>% ≤ x </a:t>
            </a:r>
            <a:r>
              <a:rPr lang="en-GB" kern="0" dirty="0"/>
              <a:t>&lt;</a:t>
            </a:r>
            <a:r>
              <a:rPr lang="cs-CZ" kern="0" dirty="0"/>
              <a:t> 80%</a:t>
            </a:r>
          </a:p>
          <a:p>
            <a:pPr marL="457200" lvl="1" indent="0">
              <a:buNone/>
            </a:pPr>
            <a:endParaRPr lang="cs-CZ" b="1" kern="0" dirty="0"/>
          </a:p>
          <a:p>
            <a:r>
              <a:rPr lang="cs-CZ" b="1" kern="0" dirty="0"/>
              <a:t>s2 </a:t>
            </a:r>
            <a:r>
              <a:rPr lang="cs-CZ" kern="0" dirty="0"/>
              <a:t>Střední tvorba a šíření kouře </a:t>
            </a:r>
          </a:p>
          <a:p>
            <a:pPr marL="0" indent="0">
              <a:buNone/>
            </a:pPr>
            <a:r>
              <a:rPr lang="cs-CZ" kern="0" dirty="0"/>
              <a:t>	(TSP ≤ 400 m</a:t>
            </a:r>
            <a:r>
              <a:rPr lang="cs-CZ" kern="0" baseline="30000" dirty="0"/>
              <a:t>2 </a:t>
            </a:r>
            <a:r>
              <a:rPr lang="cs-CZ" kern="0" dirty="0"/>
              <a:t>a max. SPR ≤ 1,5 m</a:t>
            </a:r>
            <a:r>
              <a:rPr lang="cs-CZ" kern="0" baseline="30000" dirty="0"/>
              <a:t>2</a:t>
            </a:r>
            <a:r>
              <a:rPr lang="cs-CZ" kern="0" dirty="0"/>
              <a:t>/s) </a:t>
            </a:r>
          </a:p>
          <a:p>
            <a:pPr marL="0" indent="0">
              <a:buNone/>
            </a:pPr>
            <a:endParaRPr lang="cs-CZ" b="1" kern="0" dirty="0"/>
          </a:p>
          <a:p>
            <a:r>
              <a:rPr lang="cs-CZ" b="1" kern="0" dirty="0"/>
              <a:t>s3 </a:t>
            </a:r>
            <a:r>
              <a:rPr lang="cs-CZ" kern="0" dirty="0"/>
              <a:t>Nezařazeno do žádné ze shora uvedené klasifikace. </a:t>
            </a:r>
          </a:p>
        </p:txBody>
      </p:sp>
      <p:pic>
        <p:nvPicPr>
          <p:cNvPr id="14" name="Picture Placeholder 8" descr="A smoke coming out of a cloud&#10;&#10;Description automatically generated">
            <a:extLst>
              <a:ext uri="{FF2B5EF4-FFF2-40B4-BE49-F238E27FC236}">
                <a16:creationId xmlns:a16="http://schemas.microsoft.com/office/drawing/2014/main" id="{F84EAE61-D047-E4B6-D126-29AE3FCFD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r="4198" b="10146"/>
          <a:stretch/>
        </p:blipFill>
        <p:spPr>
          <a:xfrm>
            <a:off x="5141067" y="1183451"/>
            <a:ext cx="3779546" cy="3706968"/>
          </a:xfrm>
          <a:prstGeom prst="roundRect">
            <a:avLst>
              <a:gd name="adj" fmla="val 7988"/>
            </a:avLst>
          </a:prstGeom>
        </p:spPr>
      </p:pic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66147A7C-EE95-8D48-F992-EC86078788D2}"/>
              </a:ext>
            </a:extLst>
          </p:cNvPr>
          <p:cNvSpPr txBox="1">
            <a:spLocks/>
          </p:cNvSpPr>
          <p:nvPr/>
        </p:nvSpPr>
        <p:spPr bwMode="auto">
          <a:xfrm>
            <a:off x="7995214" y="4937241"/>
            <a:ext cx="664863" cy="37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35921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w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kern="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8137079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2560</Words>
  <Application>Microsoft Office PowerPoint</Application>
  <PresentationFormat>Širokoúhlá obrazovka</PresentationFormat>
  <Paragraphs>341</Paragraphs>
  <Slides>45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6" baseType="lpstr">
      <vt:lpstr>MS PGothic</vt:lpstr>
      <vt:lpstr>Aptos</vt:lpstr>
      <vt:lpstr>Aptos Display</vt:lpstr>
      <vt:lpstr>Arial</vt:lpstr>
      <vt:lpstr>Cambria Math</vt:lpstr>
      <vt:lpstr>Open Sans</vt:lpstr>
      <vt:lpstr>PP Telegraf</vt:lpstr>
      <vt:lpstr>PP Telegraf Bold</vt:lpstr>
      <vt:lpstr>Wingdings</vt:lpstr>
      <vt:lpstr>Motiv Office</vt:lpstr>
      <vt:lpstr>Worksheet</vt:lpstr>
      <vt:lpstr>Požadavky na kabely v požárních instalacích Ing. Štěpán Laštůvka </vt:lpstr>
      <vt:lpstr>Normy</vt:lpstr>
      <vt:lpstr>Šíření požáru po povrchu</vt:lpstr>
      <vt:lpstr>Prezentace aplikace PowerPoint</vt:lpstr>
      <vt:lpstr>TŘÍDA REAKCE NA OHEŇ</vt:lpstr>
      <vt:lpstr>Kabely typu MI  (mineral insulated)</vt:lpstr>
      <vt:lpstr>CPR - Nařízení EU č. 305/2011 </vt:lpstr>
      <vt:lpstr>REAKCE NA OHEŇ</vt:lpstr>
      <vt:lpstr>CPR – vývin kouře (s1 – s3)</vt:lpstr>
      <vt:lpstr>CPR – vývin kouře (s1 – s3)</vt:lpstr>
      <vt:lpstr>CPR – kyselost vzniklých plynů (a1 – a3)</vt:lpstr>
      <vt:lpstr>Prezentace aplikace PowerPoint</vt:lpstr>
      <vt:lpstr>CPR – odpadávající částice (d0 – d2) </vt:lpstr>
      <vt:lpstr>Zákonné povinnosti pro použití bezpečnostních kabelů </vt:lpstr>
      <vt:lpstr>Použití kabelů různých CPR tříd</vt:lpstr>
      <vt:lpstr>Použití kabelů různých CPR tříd</vt:lpstr>
      <vt:lpstr>Funkčnost při požáru</vt:lpstr>
      <vt:lpstr>Prezentace aplikace PowerPoint</vt:lpstr>
      <vt:lpstr>Prezentace aplikace PowerPoint</vt:lpstr>
      <vt:lpstr>Prezentace aplikace PowerPoint</vt:lpstr>
      <vt:lpstr>1-CSKH-V180 P15-R –P90 -R 4x35 RM</vt:lpstr>
      <vt:lpstr>Funkčnost při požáru</vt:lpstr>
      <vt:lpstr>Prezentace aplikace PowerPoint</vt:lpstr>
      <vt:lpstr>Prezentace aplikace PowerPoint</vt:lpstr>
      <vt:lpstr>ČSN 73 0895 –  Klasifikace Px-R</vt:lpstr>
      <vt:lpstr>ČSN 73 0895 –  Klasifikace Px-R</vt:lpstr>
      <vt:lpstr>ČSN 73 0895 –  Klasifikace Px-R</vt:lpstr>
      <vt:lpstr>ČSN 73 0895 –  Klasifikace Px-R</vt:lpstr>
      <vt:lpstr>Normové vs. Nenormové nosné konstrukce</vt:lpstr>
      <vt:lpstr>Normové nosné konstrukce</vt:lpstr>
      <vt:lpstr>Prezentace aplikace PowerPoint</vt:lpstr>
      <vt:lpstr>Normové vs. nenormové konstrukce</vt:lpstr>
      <vt:lpstr>Další požadavky </vt:lpstr>
      <vt:lpstr>Prezentace aplikace PowerPoint</vt:lpstr>
      <vt:lpstr>Prezentace aplikace PowerPoint</vt:lpstr>
      <vt:lpstr>Prezentace aplikace PowerPoint</vt:lpstr>
      <vt:lpstr>Prezentace aplikace PowerPoint</vt:lpstr>
      <vt:lpstr>Vertikální (stoupací) trasy</vt:lpstr>
      <vt:lpstr>Šikmé trasy – sklon trasy (nad 20°)</vt:lpstr>
      <vt:lpstr>Prezentace aplikace PowerPoint</vt:lpstr>
      <vt:lpstr>Funkčnost při požáru</vt:lpstr>
      <vt:lpstr>„Veselé“ záležitosti</vt:lpstr>
      <vt:lpstr>Kabely a EX prostředí </vt:lpstr>
      <vt:lpstr>Trvalé ponoření kabelů pod vodu </vt:lpstr>
      <vt:lpstr>Děkuji za pozornost.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Laštůvka Štěpán (LA)</dc:creator>
  <cp:lastModifiedBy>Laštůvka Štěpán (LA)</cp:lastModifiedBy>
  <cp:revision>1</cp:revision>
  <dcterms:created xsi:type="dcterms:W3CDTF">2026-03-23T19:29:47Z</dcterms:created>
  <dcterms:modified xsi:type="dcterms:W3CDTF">2026-03-23T21:39:26Z</dcterms:modified>
</cp:coreProperties>
</file>